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1"/>
  </p:notesMasterIdLst>
  <p:sldIdLst>
    <p:sldId id="256" r:id="rId2"/>
    <p:sldId id="257" r:id="rId3"/>
    <p:sldId id="258" r:id="rId4"/>
    <p:sldId id="264" r:id="rId5"/>
    <p:sldId id="262" r:id="rId6"/>
    <p:sldId id="266" r:id="rId7"/>
    <p:sldId id="284" r:id="rId8"/>
    <p:sldId id="275" r:id="rId9"/>
    <p:sldId id="276" r:id="rId10"/>
    <p:sldId id="285" r:id="rId11"/>
    <p:sldId id="281" r:id="rId12"/>
    <p:sldId id="286" r:id="rId13"/>
    <p:sldId id="287" r:id="rId14"/>
    <p:sldId id="274" r:id="rId15"/>
    <p:sldId id="289" r:id="rId16"/>
    <p:sldId id="288" r:id="rId17"/>
    <p:sldId id="290" r:id="rId18"/>
    <p:sldId id="277" r:id="rId19"/>
    <p:sldId id="279" r:id="rId20"/>
  </p:sldIdLst>
  <p:sldSz cx="12192000" cy="6858000"/>
  <p:notesSz cx="6858000" cy="9144000"/>
  <p:embeddedFontLst>
    <p:embeddedFont>
      <p:font typeface="Algerian" panose="04020705040A02060702" pitchFamily="82" charset="0"/>
      <p:regular r:id="rId22"/>
    </p:embeddedFont>
    <p:embeddedFont>
      <p:font typeface="Century Gothic" panose="020B0502020202020204" pitchFamily="34" charset="0"/>
      <p:regular r:id="rId23"/>
      <p:bold r:id="rId24"/>
      <p:italic r:id="rId25"/>
      <p:boldItalic r:id="rId26"/>
    </p:embeddedFont>
    <p:embeddedFont>
      <p:font typeface="Comic Sans MS" panose="030F0702030302020204" pitchFamily="66" charset="0"/>
      <p:regular r:id="rId27"/>
      <p:bold r:id="rId28"/>
      <p:italic r:id="rId29"/>
      <p:boldItalic r:id="rId30"/>
    </p:embeddedFont>
    <p:embeddedFont>
      <p:font typeface="Roboto" panose="02000000000000000000" pitchFamily="2" charset="0"/>
      <p:regular r:id="rId31"/>
      <p:bold r:id="rId32"/>
      <p:italic r:id="rId33"/>
      <p:boldItalic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5" roundtripDataSignature="AMtx7mhi6uDXEg7DrxYH8JClKN4283ugl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FD6E6F-4D77-42BC-B1DC-A141D894D9D7}" v="68" dt="2024-01-29T20:49:38.9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5" d="100"/>
          <a:sy n="65" d="100"/>
        </p:scale>
        <p:origin x="70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tableStyles" Target="tableStyles.xml"/><Relationship Id="rId21" Type="http://schemas.openxmlformats.org/officeDocument/2006/relationships/notesMaster" Target="notesMasters/notesMaster1.xml"/><Relationship Id="rId34" Type="http://schemas.openxmlformats.org/officeDocument/2006/relationships/font" Target="fonts/font13.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onardo Esteban Stazi" userId="58251ea67ac76409" providerId="LiveId" clId="{CBFD6E6F-4D77-42BC-B1DC-A141D894D9D7}"/>
    <pc:docChg chg="custSel addSld delSld modSld sldOrd">
      <pc:chgData name="Leonardo Esteban Stazi" userId="58251ea67ac76409" providerId="LiveId" clId="{CBFD6E6F-4D77-42BC-B1DC-A141D894D9D7}" dt="2024-01-29T20:58:35.064" v="838" actId="33524"/>
      <pc:docMkLst>
        <pc:docMk/>
      </pc:docMkLst>
      <pc:sldChg chg="modSp mod">
        <pc:chgData name="Leonardo Esteban Stazi" userId="58251ea67ac76409" providerId="LiveId" clId="{CBFD6E6F-4D77-42BC-B1DC-A141D894D9D7}" dt="2024-01-29T20:54:12.848" v="792" actId="2"/>
        <pc:sldMkLst>
          <pc:docMk/>
          <pc:sldMk cId="0" sldId="257"/>
        </pc:sldMkLst>
        <pc:spChg chg="mod">
          <ac:chgData name="Leonardo Esteban Stazi" userId="58251ea67ac76409" providerId="LiveId" clId="{CBFD6E6F-4D77-42BC-B1DC-A141D894D9D7}" dt="2024-01-29T20:54:12.848" v="792" actId="2"/>
          <ac:spMkLst>
            <pc:docMk/>
            <pc:sldMk cId="0" sldId="257"/>
            <ac:spMk id="135" creationId="{00000000-0000-0000-0000-000000000000}"/>
          </ac:spMkLst>
        </pc:spChg>
      </pc:sldChg>
      <pc:sldChg chg="modSp mod">
        <pc:chgData name="Leonardo Esteban Stazi" userId="58251ea67ac76409" providerId="LiveId" clId="{CBFD6E6F-4D77-42BC-B1DC-A141D894D9D7}" dt="2024-01-29T20:54:21.376" v="794" actId="2"/>
        <pc:sldMkLst>
          <pc:docMk/>
          <pc:sldMk cId="0" sldId="258"/>
        </pc:sldMkLst>
        <pc:spChg chg="mod">
          <ac:chgData name="Leonardo Esteban Stazi" userId="58251ea67ac76409" providerId="LiveId" clId="{CBFD6E6F-4D77-42BC-B1DC-A141D894D9D7}" dt="2024-01-29T20:54:21.376" v="794" actId="2"/>
          <ac:spMkLst>
            <pc:docMk/>
            <pc:sldMk cId="0" sldId="258"/>
            <ac:spMk id="145" creationId="{00000000-0000-0000-0000-000000000000}"/>
          </ac:spMkLst>
        </pc:spChg>
      </pc:sldChg>
      <pc:sldChg chg="del">
        <pc:chgData name="Leonardo Esteban Stazi" userId="58251ea67ac76409" providerId="LiveId" clId="{CBFD6E6F-4D77-42BC-B1DC-A141D894D9D7}" dt="2024-01-29T19:30:56.410" v="21" actId="2696"/>
        <pc:sldMkLst>
          <pc:docMk/>
          <pc:sldMk cId="0" sldId="259"/>
        </pc:sldMkLst>
      </pc:sldChg>
      <pc:sldChg chg="del">
        <pc:chgData name="Leonardo Esteban Stazi" userId="58251ea67ac76409" providerId="LiveId" clId="{CBFD6E6F-4D77-42BC-B1DC-A141D894D9D7}" dt="2024-01-29T19:30:27.300" v="20" actId="2696"/>
        <pc:sldMkLst>
          <pc:docMk/>
          <pc:sldMk cId="0" sldId="263"/>
        </pc:sldMkLst>
      </pc:sldChg>
      <pc:sldChg chg="modSp mod">
        <pc:chgData name="Leonardo Esteban Stazi" userId="58251ea67ac76409" providerId="LiveId" clId="{CBFD6E6F-4D77-42BC-B1DC-A141D894D9D7}" dt="2024-01-29T19:28:58.351" v="19" actId="1076"/>
        <pc:sldMkLst>
          <pc:docMk/>
          <pc:sldMk cId="0" sldId="266"/>
        </pc:sldMkLst>
        <pc:spChg chg="mod">
          <ac:chgData name="Leonardo Esteban Stazi" userId="58251ea67ac76409" providerId="LiveId" clId="{CBFD6E6F-4D77-42BC-B1DC-A141D894D9D7}" dt="2024-01-29T19:28:58.351" v="19" actId="1076"/>
          <ac:spMkLst>
            <pc:docMk/>
            <pc:sldMk cId="0" sldId="266"/>
            <ac:spMk id="203" creationId="{00000000-0000-0000-0000-000000000000}"/>
          </ac:spMkLst>
        </pc:spChg>
      </pc:sldChg>
      <pc:sldChg chg="modSp ord">
        <pc:chgData name="Leonardo Esteban Stazi" userId="58251ea67ac76409" providerId="LiveId" clId="{CBFD6E6F-4D77-42BC-B1DC-A141D894D9D7}" dt="2024-01-29T19:55:26.884" v="262" actId="14826"/>
        <pc:sldMkLst>
          <pc:docMk/>
          <pc:sldMk cId="0" sldId="274"/>
        </pc:sldMkLst>
        <pc:picChg chg="mod">
          <ac:chgData name="Leonardo Esteban Stazi" userId="58251ea67ac76409" providerId="LiveId" clId="{CBFD6E6F-4D77-42BC-B1DC-A141D894D9D7}" dt="2024-01-29T19:55:17.868" v="261" actId="14826"/>
          <ac:picMkLst>
            <pc:docMk/>
            <pc:sldMk cId="0" sldId="274"/>
            <ac:picMk id="272" creationId="{00000000-0000-0000-0000-000000000000}"/>
          </ac:picMkLst>
        </pc:picChg>
        <pc:picChg chg="mod">
          <ac:chgData name="Leonardo Esteban Stazi" userId="58251ea67ac76409" providerId="LiveId" clId="{CBFD6E6F-4D77-42BC-B1DC-A141D894D9D7}" dt="2024-01-29T19:55:26.884" v="262" actId="14826"/>
          <ac:picMkLst>
            <pc:docMk/>
            <pc:sldMk cId="0" sldId="274"/>
            <ac:picMk id="273" creationId="{00000000-0000-0000-0000-000000000000}"/>
          </ac:picMkLst>
        </pc:picChg>
      </pc:sldChg>
      <pc:sldChg chg="modSp mod ord">
        <pc:chgData name="Leonardo Esteban Stazi" userId="58251ea67ac76409" providerId="LiveId" clId="{CBFD6E6F-4D77-42BC-B1DC-A141D894D9D7}" dt="2024-01-29T20:54:23.612" v="796" actId="2"/>
        <pc:sldMkLst>
          <pc:docMk/>
          <pc:sldMk cId="0" sldId="275"/>
        </pc:sldMkLst>
        <pc:spChg chg="mod">
          <ac:chgData name="Leonardo Esteban Stazi" userId="58251ea67ac76409" providerId="LiveId" clId="{CBFD6E6F-4D77-42BC-B1DC-A141D894D9D7}" dt="2024-01-29T20:54:23.612" v="796" actId="2"/>
          <ac:spMkLst>
            <pc:docMk/>
            <pc:sldMk cId="0" sldId="275"/>
            <ac:spMk id="279" creationId="{00000000-0000-0000-0000-000000000000}"/>
          </ac:spMkLst>
        </pc:spChg>
      </pc:sldChg>
      <pc:sldChg chg="modSp mod ord">
        <pc:chgData name="Leonardo Esteban Stazi" userId="58251ea67ac76409" providerId="LiveId" clId="{CBFD6E6F-4D77-42BC-B1DC-A141D894D9D7}" dt="2024-01-29T20:54:29.137" v="802" actId="2"/>
        <pc:sldMkLst>
          <pc:docMk/>
          <pc:sldMk cId="0" sldId="276"/>
        </pc:sldMkLst>
        <pc:spChg chg="mod">
          <ac:chgData name="Leonardo Esteban Stazi" userId="58251ea67ac76409" providerId="LiveId" clId="{CBFD6E6F-4D77-42BC-B1DC-A141D894D9D7}" dt="2024-01-29T20:54:29.137" v="802" actId="2"/>
          <ac:spMkLst>
            <pc:docMk/>
            <pc:sldMk cId="0" sldId="276"/>
            <ac:spMk id="288" creationId="{00000000-0000-0000-0000-000000000000}"/>
          </ac:spMkLst>
        </pc:spChg>
      </pc:sldChg>
      <pc:sldChg chg="modSp mod ord">
        <pc:chgData name="Leonardo Esteban Stazi" userId="58251ea67ac76409" providerId="LiveId" clId="{CBFD6E6F-4D77-42BC-B1DC-A141D894D9D7}" dt="2024-01-29T19:50:37.851" v="219" actId="33524"/>
        <pc:sldMkLst>
          <pc:docMk/>
          <pc:sldMk cId="0" sldId="277"/>
        </pc:sldMkLst>
        <pc:spChg chg="mod">
          <ac:chgData name="Leonardo Esteban Stazi" userId="58251ea67ac76409" providerId="LiveId" clId="{CBFD6E6F-4D77-42BC-B1DC-A141D894D9D7}" dt="2024-01-29T19:50:37.851" v="219" actId="33524"/>
          <ac:spMkLst>
            <pc:docMk/>
            <pc:sldMk cId="0" sldId="277"/>
            <ac:spMk id="300" creationId="{00000000-0000-0000-0000-000000000000}"/>
          </ac:spMkLst>
        </pc:spChg>
      </pc:sldChg>
      <pc:sldChg chg="del">
        <pc:chgData name="Leonardo Esteban Stazi" userId="58251ea67ac76409" providerId="LiveId" clId="{CBFD6E6F-4D77-42BC-B1DC-A141D894D9D7}" dt="2024-01-29T19:54:40.902" v="258" actId="2696"/>
        <pc:sldMkLst>
          <pc:docMk/>
          <pc:sldMk cId="86045872" sldId="278"/>
        </pc:sldMkLst>
      </pc:sldChg>
      <pc:sldChg chg="modSp mod">
        <pc:chgData name="Leonardo Esteban Stazi" userId="58251ea67ac76409" providerId="LiveId" clId="{CBFD6E6F-4D77-42BC-B1DC-A141D894D9D7}" dt="2024-01-29T19:53:51.883" v="257" actId="33524"/>
        <pc:sldMkLst>
          <pc:docMk/>
          <pc:sldMk cId="2930492472" sldId="279"/>
        </pc:sldMkLst>
        <pc:spChg chg="mod">
          <ac:chgData name="Leonardo Esteban Stazi" userId="58251ea67ac76409" providerId="LiveId" clId="{CBFD6E6F-4D77-42BC-B1DC-A141D894D9D7}" dt="2024-01-29T19:53:51.883" v="257" actId="33524"/>
          <ac:spMkLst>
            <pc:docMk/>
            <pc:sldMk cId="2930492472" sldId="279"/>
            <ac:spMk id="300" creationId="{00000000-0000-0000-0000-000000000000}"/>
          </ac:spMkLst>
        </pc:spChg>
      </pc:sldChg>
      <pc:sldChg chg="addSp modSp mod">
        <pc:chgData name="Leonardo Esteban Stazi" userId="58251ea67ac76409" providerId="LiveId" clId="{CBFD6E6F-4D77-42BC-B1DC-A141D894D9D7}" dt="2024-01-29T20:56:37.505" v="824" actId="33524"/>
        <pc:sldMkLst>
          <pc:docMk/>
          <pc:sldMk cId="2328947648" sldId="281"/>
        </pc:sldMkLst>
        <pc:spChg chg="mod">
          <ac:chgData name="Leonardo Esteban Stazi" userId="58251ea67ac76409" providerId="LiveId" clId="{CBFD6E6F-4D77-42BC-B1DC-A141D894D9D7}" dt="2024-01-29T20:10:43.012" v="305" actId="1076"/>
          <ac:spMkLst>
            <pc:docMk/>
            <pc:sldMk cId="2328947648" sldId="281"/>
            <ac:spMk id="287" creationId="{00000000-0000-0000-0000-000000000000}"/>
          </ac:spMkLst>
        </pc:spChg>
        <pc:spChg chg="mod">
          <ac:chgData name="Leonardo Esteban Stazi" userId="58251ea67ac76409" providerId="LiveId" clId="{CBFD6E6F-4D77-42BC-B1DC-A141D894D9D7}" dt="2024-01-29T20:56:37.505" v="824" actId="33524"/>
          <ac:spMkLst>
            <pc:docMk/>
            <pc:sldMk cId="2328947648" sldId="281"/>
            <ac:spMk id="288" creationId="{00000000-0000-0000-0000-000000000000}"/>
          </ac:spMkLst>
        </pc:spChg>
        <pc:picChg chg="add mod">
          <ac:chgData name="Leonardo Esteban Stazi" userId="58251ea67ac76409" providerId="LiveId" clId="{CBFD6E6F-4D77-42BC-B1DC-A141D894D9D7}" dt="2024-01-29T20:12:28.479" v="323" actId="14100"/>
          <ac:picMkLst>
            <pc:docMk/>
            <pc:sldMk cId="2328947648" sldId="281"/>
            <ac:picMk id="2" creationId="{94BAD8FB-CC2F-8CAC-1DC3-3CEE2588868A}"/>
          </ac:picMkLst>
        </pc:picChg>
        <pc:picChg chg="add mod">
          <ac:chgData name="Leonardo Esteban Stazi" userId="58251ea67ac76409" providerId="LiveId" clId="{CBFD6E6F-4D77-42BC-B1DC-A141D894D9D7}" dt="2024-01-29T20:12:25.110" v="322" actId="14100"/>
          <ac:picMkLst>
            <pc:docMk/>
            <pc:sldMk cId="2328947648" sldId="281"/>
            <ac:picMk id="3" creationId="{4BCC633F-BD43-8A46-48D7-ACC73D1E1979}"/>
          </ac:picMkLst>
        </pc:picChg>
        <pc:picChg chg="mod">
          <ac:chgData name="Leonardo Esteban Stazi" userId="58251ea67ac76409" providerId="LiveId" clId="{CBFD6E6F-4D77-42BC-B1DC-A141D894D9D7}" dt="2024-01-29T20:12:47.949" v="325" actId="14826"/>
          <ac:picMkLst>
            <pc:docMk/>
            <pc:sldMk cId="2328947648" sldId="281"/>
            <ac:picMk id="290" creationId="{00000000-0000-0000-0000-000000000000}"/>
          </ac:picMkLst>
        </pc:picChg>
      </pc:sldChg>
      <pc:sldChg chg="del">
        <pc:chgData name="Leonardo Esteban Stazi" userId="58251ea67ac76409" providerId="LiveId" clId="{CBFD6E6F-4D77-42BC-B1DC-A141D894D9D7}" dt="2024-01-29T20:13:51.372" v="326" actId="2696"/>
        <pc:sldMkLst>
          <pc:docMk/>
          <pc:sldMk cId="3724480061" sldId="282"/>
        </pc:sldMkLst>
      </pc:sldChg>
      <pc:sldChg chg="del">
        <pc:chgData name="Leonardo Esteban Stazi" userId="58251ea67ac76409" providerId="LiveId" clId="{CBFD6E6F-4D77-42BC-B1DC-A141D894D9D7}" dt="2024-01-29T19:56:21.269" v="263" actId="2696"/>
        <pc:sldMkLst>
          <pc:docMk/>
          <pc:sldMk cId="3687097638" sldId="283"/>
        </pc:sldMkLst>
      </pc:sldChg>
      <pc:sldChg chg="modSp add mod">
        <pc:chgData name="Leonardo Esteban Stazi" userId="58251ea67ac76409" providerId="LiveId" clId="{CBFD6E6F-4D77-42BC-B1DC-A141D894D9D7}" dt="2024-01-29T19:34:12.683" v="31"/>
        <pc:sldMkLst>
          <pc:docMk/>
          <pc:sldMk cId="854569560" sldId="284"/>
        </pc:sldMkLst>
        <pc:spChg chg="mod">
          <ac:chgData name="Leonardo Esteban Stazi" userId="58251ea67ac76409" providerId="LiveId" clId="{CBFD6E6F-4D77-42BC-B1DC-A141D894D9D7}" dt="2024-01-29T19:34:12.683" v="31"/>
          <ac:spMkLst>
            <pc:docMk/>
            <pc:sldMk cId="854569560" sldId="284"/>
            <ac:spMk id="2" creationId="{DC8B760B-1C5F-A197-B95F-CA7F257113D3}"/>
          </ac:spMkLst>
        </pc:spChg>
      </pc:sldChg>
      <pc:sldChg chg="addSp modSp add mod ord">
        <pc:chgData name="Leonardo Esteban Stazi" userId="58251ea67ac76409" providerId="LiveId" clId="{CBFD6E6F-4D77-42BC-B1DC-A141D894D9D7}" dt="2024-01-29T20:56:25.861" v="823" actId="33524"/>
        <pc:sldMkLst>
          <pc:docMk/>
          <pc:sldMk cId="2747302309" sldId="285"/>
        </pc:sldMkLst>
        <pc:spChg chg="mod">
          <ac:chgData name="Leonardo Esteban Stazi" userId="58251ea67ac76409" providerId="LiveId" clId="{CBFD6E6F-4D77-42BC-B1DC-A141D894D9D7}" dt="2024-01-29T20:08:47.249" v="300" actId="1076"/>
          <ac:spMkLst>
            <pc:docMk/>
            <pc:sldMk cId="2747302309" sldId="285"/>
            <ac:spMk id="278" creationId="{00000000-0000-0000-0000-000000000000}"/>
          </ac:spMkLst>
        </pc:spChg>
        <pc:spChg chg="mod">
          <ac:chgData name="Leonardo Esteban Stazi" userId="58251ea67ac76409" providerId="LiveId" clId="{CBFD6E6F-4D77-42BC-B1DC-A141D894D9D7}" dt="2024-01-29T20:56:25.861" v="823" actId="33524"/>
          <ac:spMkLst>
            <pc:docMk/>
            <pc:sldMk cId="2747302309" sldId="285"/>
            <ac:spMk id="279" creationId="{00000000-0000-0000-0000-000000000000}"/>
          </ac:spMkLst>
        </pc:spChg>
        <pc:picChg chg="add mod">
          <ac:chgData name="Leonardo Esteban Stazi" userId="58251ea67ac76409" providerId="LiveId" clId="{CBFD6E6F-4D77-42BC-B1DC-A141D894D9D7}" dt="2024-01-29T20:06:39.217" v="289" actId="1076"/>
          <ac:picMkLst>
            <pc:docMk/>
            <pc:sldMk cId="2747302309" sldId="285"/>
            <ac:picMk id="2" creationId="{AACA2D4C-8CE0-19E2-8711-8F1A9A7C6704}"/>
          </ac:picMkLst>
        </pc:picChg>
        <pc:picChg chg="mod">
          <ac:chgData name="Leonardo Esteban Stazi" userId="58251ea67ac76409" providerId="LiveId" clId="{CBFD6E6F-4D77-42BC-B1DC-A141D894D9D7}" dt="2024-01-29T20:08:52.454" v="301" actId="14100"/>
          <ac:picMkLst>
            <pc:docMk/>
            <pc:sldMk cId="2747302309" sldId="285"/>
            <ac:picMk id="280" creationId="{00000000-0000-0000-0000-000000000000}"/>
          </ac:picMkLst>
        </pc:picChg>
        <pc:picChg chg="mod">
          <ac:chgData name="Leonardo Esteban Stazi" userId="58251ea67ac76409" providerId="LiveId" clId="{CBFD6E6F-4D77-42BC-B1DC-A141D894D9D7}" dt="2024-01-29T20:05:58.952" v="285" actId="1076"/>
          <ac:picMkLst>
            <pc:docMk/>
            <pc:sldMk cId="2747302309" sldId="285"/>
            <ac:picMk id="281" creationId="{00000000-0000-0000-0000-000000000000}"/>
          </ac:picMkLst>
        </pc:picChg>
        <pc:picChg chg="mod">
          <ac:chgData name="Leonardo Esteban Stazi" userId="58251ea67ac76409" providerId="LiveId" clId="{CBFD6E6F-4D77-42BC-B1DC-A141D894D9D7}" dt="2024-01-29T20:06:43.527" v="290" actId="1076"/>
          <ac:picMkLst>
            <pc:docMk/>
            <pc:sldMk cId="2747302309" sldId="285"/>
            <ac:picMk id="282" creationId="{00000000-0000-0000-0000-000000000000}"/>
          </ac:picMkLst>
        </pc:picChg>
      </pc:sldChg>
      <pc:sldChg chg="modSp add mod ord">
        <pc:chgData name="Leonardo Esteban Stazi" userId="58251ea67ac76409" providerId="LiveId" clId="{CBFD6E6F-4D77-42BC-B1DC-A141D894D9D7}" dt="2024-01-29T20:57:10.677" v="829" actId="33524"/>
        <pc:sldMkLst>
          <pc:docMk/>
          <pc:sldMk cId="4029625508" sldId="286"/>
        </pc:sldMkLst>
        <pc:spChg chg="mod">
          <ac:chgData name="Leonardo Esteban Stazi" userId="58251ea67ac76409" providerId="LiveId" clId="{CBFD6E6F-4D77-42BC-B1DC-A141D894D9D7}" dt="2024-01-29T20:54:36.379" v="804" actId="2"/>
          <ac:spMkLst>
            <pc:docMk/>
            <pc:sldMk cId="4029625508" sldId="286"/>
            <ac:spMk id="278" creationId="{00000000-0000-0000-0000-000000000000}"/>
          </ac:spMkLst>
        </pc:spChg>
        <pc:spChg chg="mod">
          <ac:chgData name="Leonardo Esteban Stazi" userId="58251ea67ac76409" providerId="LiveId" clId="{CBFD6E6F-4D77-42BC-B1DC-A141D894D9D7}" dt="2024-01-29T20:57:10.677" v="829" actId="33524"/>
          <ac:spMkLst>
            <pc:docMk/>
            <pc:sldMk cId="4029625508" sldId="286"/>
            <ac:spMk id="279" creationId="{00000000-0000-0000-0000-000000000000}"/>
          </ac:spMkLst>
        </pc:spChg>
        <pc:picChg chg="mod">
          <ac:chgData name="Leonardo Esteban Stazi" userId="58251ea67ac76409" providerId="LiveId" clId="{CBFD6E6F-4D77-42BC-B1DC-A141D894D9D7}" dt="2024-01-29T20:16:48.535" v="369" actId="1076"/>
          <ac:picMkLst>
            <pc:docMk/>
            <pc:sldMk cId="4029625508" sldId="286"/>
            <ac:picMk id="2" creationId="{AACA2D4C-8CE0-19E2-8711-8F1A9A7C6704}"/>
          </ac:picMkLst>
        </pc:picChg>
        <pc:picChg chg="mod">
          <ac:chgData name="Leonardo Esteban Stazi" userId="58251ea67ac76409" providerId="LiveId" clId="{CBFD6E6F-4D77-42BC-B1DC-A141D894D9D7}" dt="2024-01-29T20:15:32.214" v="356" actId="14100"/>
          <ac:picMkLst>
            <pc:docMk/>
            <pc:sldMk cId="4029625508" sldId="286"/>
            <ac:picMk id="280" creationId="{00000000-0000-0000-0000-000000000000}"/>
          </ac:picMkLst>
        </pc:picChg>
        <pc:picChg chg="mod">
          <ac:chgData name="Leonardo Esteban Stazi" userId="58251ea67ac76409" providerId="LiveId" clId="{CBFD6E6F-4D77-42BC-B1DC-A141D894D9D7}" dt="2024-01-29T20:16:07.415" v="363" actId="1076"/>
          <ac:picMkLst>
            <pc:docMk/>
            <pc:sldMk cId="4029625508" sldId="286"/>
            <ac:picMk id="281" creationId="{00000000-0000-0000-0000-000000000000}"/>
          </ac:picMkLst>
        </pc:picChg>
        <pc:picChg chg="mod">
          <ac:chgData name="Leonardo Esteban Stazi" userId="58251ea67ac76409" providerId="LiveId" clId="{CBFD6E6F-4D77-42BC-B1DC-A141D894D9D7}" dt="2024-01-29T20:16:52.812" v="370" actId="1076"/>
          <ac:picMkLst>
            <pc:docMk/>
            <pc:sldMk cId="4029625508" sldId="286"/>
            <ac:picMk id="282" creationId="{00000000-0000-0000-0000-000000000000}"/>
          </ac:picMkLst>
        </pc:picChg>
      </pc:sldChg>
      <pc:sldChg chg="delSp modSp add mod ord">
        <pc:chgData name="Leonardo Esteban Stazi" userId="58251ea67ac76409" providerId="LiveId" clId="{CBFD6E6F-4D77-42BC-B1DC-A141D894D9D7}" dt="2024-01-29T20:55:03.213" v="813" actId="313"/>
        <pc:sldMkLst>
          <pc:docMk/>
          <pc:sldMk cId="955355692" sldId="287"/>
        </pc:sldMkLst>
        <pc:spChg chg="mod">
          <ac:chgData name="Leonardo Esteban Stazi" userId="58251ea67ac76409" providerId="LiveId" clId="{CBFD6E6F-4D77-42BC-B1DC-A141D894D9D7}" dt="2024-01-29T20:54:59.774" v="812" actId="2"/>
          <ac:spMkLst>
            <pc:docMk/>
            <pc:sldMk cId="955355692" sldId="287"/>
            <ac:spMk id="278" creationId="{00000000-0000-0000-0000-000000000000}"/>
          </ac:spMkLst>
        </pc:spChg>
        <pc:spChg chg="mod">
          <ac:chgData name="Leonardo Esteban Stazi" userId="58251ea67ac76409" providerId="LiveId" clId="{CBFD6E6F-4D77-42BC-B1DC-A141D894D9D7}" dt="2024-01-29T20:55:03.213" v="813" actId="313"/>
          <ac:spMkLst>
            <pc:docMk/>
            <pc:sldMk cId="955355692" sldId="287"/>
            <ac:spMk id="279" creationId="{00000000-0000-0000-0000-000000000000}"/>
          </ac:spMkLst>
        </pc:spChg>
        <pc:picChg chg="mod">
          <ac:chgData name="Leonardo Esteban Stazi" userId="58251ea67ac76409" providerId="LiveId" clId="{CBFD6E6F-4D77-42BC-B1DC-A141D894D9D7}" dt="2024-01-29T20:23:24.772" v="422" actId="14100"/>
          <ac:picMkLst>
            <pc:docMk/>
            <pc:sldMk cId="955355692" sldId="287"/>
            <ac:picMk id="2" creationId="{AACA2D4C-8CE0-19E2-8711-8F1A9A7C6704}"/>
          </ac:picMkLst>
        </pc:picChg>
        <pc:picChg chg="del mod">
          <ac:chgData name="Leonardo Esteban Stazi" userId="58251ea67ac76409" providerId="LiveId" clId="{CBFD6E6F-4D77-42BC-B1DC-A141D894D9D7}" dt="2024-01-29T20:22:37.282" v="413" actId="21"/>
          <ac:picMkLst>
            <pc:docMk/>
            <pc:sldMk cId="955355692" sldId="287"/>
            <ac:picMk id="280" creationId="{00000000-0000-0000-0000-000000000000}"/>
          </ac:picMkLst>
        </pc:picChg>
        <pc:picChg chg="mod">
          <ac:chgData name="Leonardo Esteban Stazi" userId="58251ea67ac76409" providerId="LiveId" clId="{CBFD6E6F-4D77-42BC-B1DC-A141D894D9D7}" dt="2024-01-29T20:23:07.914" v="418" actId="1076"/>
          <ac:picMkLst>
            <pc:docMk/>
            <pc:sldMk cId="955355692" sldId="287"/>
            <ac:picMk id="281" creationId="{00000000-0000-0000-0000-000000000000}"/>
          </ac:picMkLst>
        </pc:picChg>
        <pc:picChg chg="mod">
          <ac:chgData name="Leonardo Esteban Stazi" userId="58251ea67ac76409" providerId="LiveId" clId="{CBFD6E6F-4D77-42BC-B1DC-A141D894D9D7}" dt="2024-01-29T20:23:28.286" v="423" actId="14100"/>
          <ac:picMkLst>
            <pc:docMk/>
            <pc:sldMk cId="955355692" sldId="287"/>
            <ac:picMk id="282" creationId="{00000000-0000-0000-0000-000000000000}"/>
          </ac:picMkLst>
        </pc:picChg>
      </pc:sldChg>
      <pc:sldChg chg="addSp modSp add mod ord">
        <pc:chgData name="Leonardo Esteban Stazi" userId="58251ea67ac76409" providerId="LiveId" clId="{CBFD6E6F-4D77-42BC-B1DC-A141D894D9D7}" dt="2024-01-29T20:58:28.076" v="837" actId="33524"/>
        <pc:sldMkLst>
          <pc:docMk/>
          <pc:sldMk cId="759224088" sldId="288"/>
        </pc:sldMkLst>
        <pc:spChg chg="mod">
          <ac:chgData name="Leonardo Esteban Stazi" userId="58251ea67ac76409" providerId="LiveId" clId="{CBFD6E6F-4D77-42BC-B1DC-A141D894D9D7}" dt="2024-01-29T20:55:09.594" v="815" actId="2"/>
          <ac:spMkLst>
            <pc:docMk/>
            <pc:sldMk cId="759224088" sldId="288"/>
            <ac:spMk id="278" creationId="{00000000-0000-0000-0000-000000000000}"/>
          </ac:spMkLst>
        </pc:spChg>
        <pc:spChg chg="mod">
          <ac:chgData name="Leonardo Esteban Stazi" userId="58251ea67ac76409" providerId="LiveId" clId="{CBFD6E6F-4D77-42BC-B1DC-A141D894D9D7}" dt="2024-01-29T20:58:28.076" v="837" actId="33524"/>
          <ac:spMkLst>
            <pc:docMk/>
            <pc:sldMk cId="759224088" sldId="288"/>
            <ac:spMk id="279" creationId="{00000000-0000-0000-0000-000000000000}"/>
          </ac:spMkLst>
        </pc:spChg>
        <pc:picChg chg="mod">
          <ac:chgData name="Leonardo Esteban Stazi" userId="58251ea67ac76409" providerId="LiveId" clId="{CBFD6E6F-4D77-42BC-B1DC-A141D894D9D7}" dt="2024-01-29T20:41:37.905" v="496" actId="14826"/>
          <ac:picMkLst>
            <pc:docMk/>
            <pc:sldMk cId="759224088" sldId="288"/>
            <ac:picMk id="2" creationId="{AACA2D4C-8CE0-19E2-8711-8F1A9A7C6704}"/>
          </ac:picMkLst>
        </pc:picChg>
        <pc:picChg chg="add mod">
          <ac:chgData name="Leonardo Esteban Stazi" userId="58251ea67ac76409" providerId="LiveId" clId="{CBFD6E6F-4D77-42BC-B1DC-A141D894D9D7}" dt="2024-01-29T20:47:17.362" v="544" actId="1076"/>
          <ac:picMkLst>
            <pc:docMk/>
            <pc:sldMk cId="759224088" sldId="288"/>
            <ac:picMk id="3" creationId="{20AAEA84-CC39-2D9D-F636-6AA8746E92F4}"/>
          </ac:picMkLst>
        </pc:picChg>
        <pc:picChg chg="mod">
          <ac:chgData name="Leonardo Esteban Stazi" userId="58251ea67ac76409" providerId="LiveId" clId="{CBFD6E6F-4D77-42BC-B1DC-A141D894D9D7}" dt="2024-01-29T20:47:10.703" v="543" actId="1076"/>
          <ac:picMkLst>
            <pc:docMk/>
            <pc:sldMk cId="759224088" sldId="288"/>
            <ac:picMk id="280" creationId="{00000000-0000-0000-0000-000000000000}"/>
          </ac:picMkLst>
        </pc:picChg>
        <pc:picChg chg="mod">
          <ac:chgData name="Leonardo Esteban Stazi" userId="58251ea67ac76409" providerId="LiveId" clId="{CBFD6E6F-4D77-42BC-B1DC-A141D894D9D7}" dt="2024-01-29T20:41:08.246" v="494" actId="14826"/>
          <ac:picMkLst>
            <pc:docMk/>
            <pc:sldMk cId="759224088" sldId="288"/>
            <ac:picMk id="281" creationId="{00000000-0000-0000-0000-000000000000}"/>
          </ac:picMkLst>
        </pc:picChg>
        <pc:picChg chg="mod">
          <ac:chgData name="Leonardo Esteban Stazi" userId="58251ea67ac76409" providerId="LiveId" clId="{CBFD6E6F-4D77-42BC-B1DC-A141D894D9D7}" dt="2024-01-29T20:41:20.741" v="495" actId="14826"/>
          <ac:picMkLst>
            <pc:docMk/>
            <pc:sldMk cId="759224088" sldId="288"/>
            <ac:picMk id="282" creationId="{00000000-0000-0000-0000-000000000000}"/>
          </ac:picMkLst>
        </pc:picChg>
      </pc:sldChg>
      <pc:sldChg chg="modSp add mod ord">
        <pc:chgData name="Leonardo Esteban Stazi" userId="58251ea67ac76409" providerId="LiveId" clId="{CBFD6E6F-4D77-42BC-B1DC-A141D894D9D7}" dt="2024-01-29T20:57:38.183" v="833" actId="33524"/>
        <pc:sldMkLst>
          <pc:docMk/>
          <pc:sldMk cId="889205483" sldId="289"/>
        </pc:sldMkLst>
        <pc:spChg chg="mod">
          <ac:chgData name="Leonardo Esteban Stazi" userId="58251ea67ac76409" providerId="LiveId" clId="{CBFD6E6F-4D77-42BC-B1DC-A141D894D9D7}" dt="2024-01-29T20:57:38.183" v="833" actId="33524"/>
          <ac:spMkLst>
            <pc:docMk/>
            <pc:sldMk cId="889205483" sldId="289"/>
            <ac:spMk id="203" creationId="{00000000-0000-0000-0000-000000000000}"/>
          </ac:spMkLst>
        </pc:spChg>
        <pc:picChg chg="mod">
          <ac:chgData name="Leonardo Esteban Stazi" userId="58251ea67ac76409" providerId="LiveId" clId="{CBFD6E6F-4D77-42BC-B1DC-A141D894D9D7}" dt="2024-01-29T20:36:51.948" v="447" actId="14100"/>
          <ac:picMkLst>
            <pc:docMk/>
            <pc:sldMk cId="889205483" sldId="289"/>
            <ac:picMk id="201" creationId="{00000000-0000-0000-0000-000000000000}"/>
          </ac:picMkLst>
        </pc:picChg>
        <pc:picChg chg="mod">
          <ac:chgData name="Leonardo Esteban Stazi" userId="58251ea67ac76409" providerId="LiveId" clId="{CBFD6E6F-4D77-42BC-B1DC-A141D894D9D7}" dt="2024-01-29T20:36:27.911" v="442" actId="14826"/>
          <ac:picMkLst>
            <pc:docMk/>
            <pc:sldMk cId="889205483" sldId="289"/>
            <ac:picMk id="202" creationId="{00000000-0000-0000-0000-000000000000}"/>
          </ac:picMkLst>
        </pc:picChg>
      </pc:sldChg>
      <pc:sldChg chg="addSp modSp add mod">
        <pc:chgData name="Leonardo Esteban Stazi" userId="58251ea67ac76409" providerId="LiveId" clId="{CBFD6E6F-4D77-42BC-B1DC-A141D894D9D7}" dt="2024-01-29T20:58:35.064" v="838" actId="33524"/>
        <pc:sldMkLst>
          <pc:docMk/>
          <pc:sldMk cId="500116940" sldId="290"/>
        </pc:sldMkLst>
        <pc:spChg chg="mod">
          <ac:chgData name="Leonardo Esteban Stazi" userId="58251ea67ac76409" providerId="LiveId" clId="{CBFD6E6F-4D77-42BC-B1DC-A141D894D9D7}" dt="2024-01-29T20:55:17.073" v="820" actId="2"/>
          <ac:spMkLst>
            <pc:docMk/>
            <pc:sldMk cId="500116940" sldId="290"/>
            <ac:spMk id="278" creationId="{00000000-0000-0000-0000-000000000000}"/>
          </ac:spMkLst>
        </pc:spChg>
        <pc:spChg chg="mod">
          <ac:chgData name="Leonardo Esteban Stazi" userId="58251ea67ac76409" providerId="LiveId" clId="{CBFD6E6F-4D77-42BC-B1DC-A141D894D9D7}" dt="2024-01-29T20:58:35.064" v="838" actId="33524"/>
          <ac:spMkLst>
            <pc:docMk/>
            <pc:sldMk cId="500116940" sldId="290"/>
            <ac:spMk id="279" creationId="{00000000-0000-0000-0000-000000000000}"/>
          </ac:spMkLst>
        </pc:spChg>
        <pc:picChg chg="mod">
          <ac:chgData name="Leonardo Esteban Stazi" userId="58251ea67ac76409" providerId="LiveId" clId="{CBFD6E6F-4D77-42BC-B1DC-A141D894D9D7}" dt="2024-01-29T20:50:11.086" v="558" actId="1076"/>
          <ac:picMkLst>
            <pc:docMk/>
            <pc:sldMk cId="500116940" sldId="290"/>
            <ac:picMk id="2" creationId="{AACA2D4C-8CE0-19E2-8711-8F1A9A7C6704}"/>
          </ac:picMkLst>
        </pc:picChg>
        <pc:picChg chg="add mod">
          <ac:chgData name="Leonardo Esteban Stazi" userId="58251ea67ac76409" providerId="LiveId" clId="{CBFD6E6F-4D77-42BC-B1DC-A141D894D9D7}" dt="2024-01-29T20:48:44.947" v="550" actId="1076"/>
          <ac:picMkLst>
            <pc:docMk/>
            <pc:sldMk cId="500116940" sldId="290"/>
            <ac:picMk id="3" creationId="{FC1654A1-59FE-C298-35C7-530CA5BAD4AC}"/>
          </ac:picMkLst>
        </pc:picChg>
        <pc:picChg chg="mod">
          <ac:chgData name="Leonardo Esteban Stazi" userId="58251ea67ac76409" providerId="LiveId" clId="{CBFD6E6F-4D77-42BC-B1DC-A141D894D9D7}" dt="2024-01-29T20:48:21.168" v="547" actId="1076"/>
          <ac:picMkLst>
            <pc:docMk/>
            <pc:sldMk cId="500116940" sldId="290"/>
            <ac:picMk id="280" creationId="{00000000-0000-0000-0000-000000000000}"/>
          </ac:picMkLst>
        </pc:picChg>
        <pc:picChg chg="mod">
          <ac:chgData name="Leonardo Esteban Stazi" userId="58251ea67ac76409" providerId="LiveId" clId="{CBFD6E6F-4D77-42BC-B1DC-A141D894D9D7}" dt="2024-01-29T20:49:48.864" v="555" actId="1076"/>
          <ac:picMkLst>
            <pc:docMk/>
            <pc:sldMk cId="500116940" sldId="290"/>
            <ac:picMk id="281" creationId="{00000000-0000-0000-0000-000000000000}"/>
          </ac:picMkLst>
        </pc:picChg>
        <pc:picChg chg="mod">
          <ac:chgData name="Leonardo Esteban Stazi" userId="58251ea67ac76409" providerId="LiveId" clId="{CBFD6E6F-4D77-42BC-B1DC-A141D894D9D7}" dt="2024-01-29T20:49:58.946" v="557" actId="1076"/>
          <ac:picMkLst>
            <pc:docMk/>
            <pc:sldMk cId="500116940" sldId="290"/>
            <ac:picMk id="282" creationId="{00000000-0000-0000-0000-000000000000}"/>
          </ac:picMkLst>
        </pc:picChg>
      </pc:sldChg>
      <pc:sldMasterChg chg="delSldLayout">
        <pc:chgData name="Leonardo Esteban Stazi" userId="58251ea67ac76409" providerId="LiveId" clId="{CBFD6E6F-4D77-42BC-B1DC-A141D894D9D7}" dt="2024-01-29T19:30:27.300" v="20" actId="2696"/>
        <pc:sldMasterMkLst>
          <pc:docMk/>
          <pc:sldMasterMk cId="0" sldId="2147483648"/>
        </pc:sldMasterMkLst>
        <pc:sldLayoutChg chg="del">
          <pc:chgData name="Leonardo Esteban Stazi" userId="58251ea67ac76409" providerId="LiveId" clId="{CBFD6E6F-4D77-42BC-B1DC-A141D894D9D7}" dt="2024-01-29T19:30:27.300" v="20" actId="2696"/>
          <pc:sldLayoutMkLst>
            <pc:docMk/>
            <pc:sldMasterMk cId="0" sldId="2147483648"/>
            <pc:sldLayoutMk cId="0" sldId="214748365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26" name="Google Shape;126;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85" name="Google Shape;28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35782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76" name="Google Shape;27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760124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76" name="Google Shape;27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204210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69" name="Google Shape;269;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8" name="Google Shape;19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1679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76" name="Google Shape;27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124068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76" name="Google Shape;27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851522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4" name="Google Shape;294;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94" name="Google Shape;294;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387691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2" name="Google Shape;13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39" name="Google Shape;13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84" name="Google Shape;184;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71" name="Google Shape;171;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198" name="Google Shape;198;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76" name="Google Shape;27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85" name="Google Shape;285;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276" name="Google Shape;276;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77528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iapositiva de título" type="title">
  <p:cSld name="TITLE">
    <p:spTree>
      <p:nvGrpSpPr>
        <p:cNvPr id="1" name="Shape 11"/>
        <p:cNvGrpSpPr/>
        <p:nvPr/>
      </p:nvGrpSpPr>
      <p:grpSpPr>
        <a:xfrm>
          <a:off x="0" y="0"/>
          <a:ext cx="0" cy="0"/>
          <a:chOff x="0" y="0"/>
          <a:chExt cx="0" cy="0"/>
        </a:xfrm>
      </p:grpSpPr>
      <p:sp>
        <p:nvSpPr>
          <p:cNvPr id="12" name="Google Shape;12;p24"/>
          <p:cNvSpPr txBox="1">
            <a:spLocks noGrp="1"/>
          </p:cNvSpPr>
          <p:nvPr>
            <p:ph type="ctrTitle"/>
          </p:nvPr>
        </p:nvSpPr>
        <p:spPr>
          <a:xfrm>
            <a:off x="1751012" y="609601"/>
            <a:ext cx="8676222" cy="3200400"/>
          </a:xfrm>
          <a:prstGeom prst="rect">
            <a:avLst/>
          </a:prstGeom>
          <a:noFill/>
          <a:ln>
            <a:noFill/>
          </a:ln>
        </p:spPr>
        <p:txBody>
          <a:bodyPr spcFirstLastPara="1" wrap="square" lIns="91425" tIns="45700" rIns="91425" bIns="45700" anchor="b" anchorCtr="0">
            <a:normAutofit/>
          </a:bodyPr>
          <a:lstStyle>
            <a:lvl1pPr lvl="0" algn="ctr">
              <a:spcBef>
                <a:spcPts val="0"/>
              </a:spcBef>
              <a:spcAft>
                <a:spcPts val="0"/>
              </a:spcAft>
              <a:buClr>
                <a:schemeClr val="lt1"/>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4"/>
          <p:cNvSpPr txBox="1">
            <a:spLocks noGrp="1"/>
          </p:cNvSpPr>
          <p:nvPr>
            <p:ph type="subTitle" idx="1"/>
          </p:nvPr>
        </p:nvSpPr>
        <p:spPr>
          <a:xfrm>
            <a:off x="1751012" y="3886200"/>
            <a:ext cx="8676222" cy="1905000"/>
          </a:xfrm>
          <a:prstGeom prst="rect">
            <a:avLst/>
          </a:prstGeom>
          <a:noFill/>
          <a:ln>
            <a:noFill/>
          </a:ln>
        </p:spPr>
        <p:txBody>
          <a:bodyPr spcFirstLastPara="1" wrap="square" lIns="91425" tIns="45700" rIns="91425" bIns="45700" anchor="t" anchorCtr="0">
            <a:normAutofit/>
          </a:bodyPr>
          <a:lstStyle>
            <a:lvl1pPr lvl="0" algn="ctr">
              <a:spcBef>
                <a:spcPts val="420"/>
              </a:spcBef>
              <a:spcAft>
                <a:spcPts val="0"/>
              </a:spcAft>
              <a:buSzPts val="2100"/>
              <a:buNone/>
              <a:defRPr sz="2100">
                <a:solidFill>
                  <a:schemeClr val="lt1"/>
                </a:solidFill>
              </a:defRPr>
            </a:lvl1pPr>
            <a:lvl2pPr lvl="1" algn="ctr">
              <a:spcBef>
                <a:spcPts val="600"/>
              </a:spcBef>
              <a:spcAft>
                <a:spcPts val="0"/>
              </a:spcAft>
              <a:buSzPts val="1800"/>
              <a:buNone/>
              <a:defRPr>
                <a:solidFill>
                  <a:schemeClr val="lt1"/>
                </a:solidFill>
              </a:defRPr>
            </a:lvl2pPr>
            <a:lvl3pPr lvl="2" algn="ctr">
              <a:spcBef>
                <a:spcPts val="600"/>
              </a:spcBef>
              <a:spcAft>
                <a:spcPts val="0"/>
              </a:spcAft>
              <a:buSzPts val="1600"/>
              <a:buNone/>
              <a:defRPr>
                <a:solidFill>
                  <a:schemeClr val="lt1"/>
                </a:solidFill>
              </a:defRPr>
            </a:lvl3pPr>
            <a:lvl4pPr lvl="3" algn="ctr">
              <a:spcBef>
                <a:spcPts val="600"/>
              </a:spcBef>
              <a:spcAft>
                <a:spcPts val="0"/>
              </a:spcAft>
              <a:buSzPts val="1400"/>
              <a:buNone/>
              <a:defRPr>
                <a:solidFill>
                  <a:schemeClr val="lt1"/>
                </a:solidFill>
              </a:defRPr>
            </a:lvl4pPr>
            <a:lvl5pPr lvl="4" algn="ctr">
              <a:spcBef>
                <a:spcPts val="600"/>
              </a:spcBef>
              <a:spcAft>
                <a:spcPts val="0"/>
              </a:spcAft>
              <a:buSzPts val="1400"/>
              <a:buNone/>
              <a:defRPr>
                <a:solidFill>
                  <a:schemeClr val="lt1"/>
                </a:solidFill>
              </a:defRPr>
            </a:lvl5pPr>
            <a:lvl6pPr lvl="5" algn="ctr">
              <a:spcBef>
                <a:spcPts val="600"/>
              </a:spcBef>
              <a:spcAft>
                <a:spcPts val="0"/>
              </a:spcAft>
              <a:buSzPts val="1200"/>
              <a:buNone/>
              <a:defRPr>
                <a:solidFill>
                  <a:schemeClr val="lt1"/>
                </a:solidFill>
              </a:defRPr>
            </a:lvl6pPr>
            <a:lvl7pPr lvl="6" algn="ctr">
              <a:spcBef>
                <a:spcPts val="600"/>
              </a:spcBef>
              <a:spcAft>
                <a:spcPts val="0"/>
              </a:spcAft>
              <a:buSzPts val="1200"/>
              <a:buNone/>
              <a:defRPr>
                <a:solidFill>
                  <a:schemeClr val="lt1"/>
                </a:solidFill>
              </a:defRPr>
            </a:lvl7pPr>
            <a:lvl8pPr lvl="7" algn="ctr">
              <a:spcBef>
                <a:spcPts val="600"/>
              </a:spcBef>
              <a:spcAft>
                <a:spcPts val="0"/>
              </a:spcAft>
              <a:buSzPts val="1200"/>
              <a:buNone/>
              <a:defRPr>
                <a:solidFill>
                  <a:schemeClr val="lt1"/>
                </a:solidFill>
              </a:defRPr>
            </a:lvl8pPr>
            <a:lvl9pPr lvl="8" algn="ctr">
              <a:spcBef>
                <a:spcPts val="600"/>
              </a:spcBef>
              <a:spcAft>
                <a:spcPts val="600"/>
              </a:spcAft>
              <a:buSzPts val="1200"/>
              <a:buNone/>
              <a:defRPr>
                <a:solidFill>
                  <a:schemeClr val="lt1"/>
                </a:solidFill>
              </a:defRPr>
            </a:lvl9pPr>
          </a:lstStyle>
          <a:p>
            <a:endParaRPr/>
          </a:p>
        </p:txBody>
      </p:sp>
      <p:sp>
        <p:nvSpPr>
          <p:cNvPr id="14" name="Google Shape;14;p24"/>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5" name="Google Shape;15;p24"/>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6" name="Google Shape;16;p24"/>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ítulo y descripción">
  <p:cSld name="Título y descripción">
    <p:spTree>
      <p:nvGrpSpPr>
        <p:cNvPr id="1" name="Shape 75"/>
        <p:cNvGrpSpPr/>
        <p:nvPr/>
      </p:nvGrpSpPr>
      <p:grpSpPr>
        <a:xfrm>
          <a:off x="0" y="0"/>
          <a:ext cx="0" cy="0"/>
          <a:chOff x="0" y="0"/>
          <a:chExt cx="0" cy="0"/>
        </a:xfrm>
      </p:grpSpPr>
      <p:sp>
        <p:nvSpPr>
          <p:cNvPr id="76" name="Google Shape;76;p34"/>
          <p:cNvSpPr txBox="1">
            <a:spLocks noGrp="1"/>
          </p:cNvSpPr>
          <p:nvPr>
            <p:ph type="title"/>
          </p:nvPr>
        </p:nvSpPr>
        <p:spPr>
          <a:xfrm>
            <a:off x="1141412" y="609601"/>
            <a:ext cx="9905999" cy="3124199"/>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3200"/>
              <a:buFont typeface="Century Gothic"/>
              <a:buNone/>
              <a:defRPr sz="32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4"/>
          <p:cNvSpPr txBox="1">
            <a:spLocks noGrp="1"/>
          </p:cNvSpPr>
          <p:nvPr>
            <p:ph type="body" idx="1"/>
          </p:nvPr>
        </p:nvSpPr>
        <p:spPr>
          <a:xfrm>
            <a:off x="1141411" y="4343400"/>
            <a:ext cx="9906000" cy="1447800"/>
          </a:xfrm>
          <a:prstGeom prst="rect">
            <a:avLst/>
          </a:prstGeom>
          <a:noFill/>
          <a:ln>
            <a:noFill/>
          </a:ln>
        </p:spPr>
        <p:txBody>
          <a:bodyPr spcFirstLastPara="1" wrap="square" lIns="91425" tIns="45700" rIns="91425" bIns="45700" anchor="ctr" anchorCtr="0">
            <a:normAutofit/>
          </a:bodyPr>
          <a:lstStyle>
            <a:lvl1pPr marL="457200" lvl="0" indent="-228600" algn="l">
              <a:spcBef>
                <a:spcPts val="400"/>
              </a:spcBef>
              <a:spcAft>
                <a:spcPts val="0"/>
              </a:spcAft>
              <a:buSzPts val="2000"/>
              <a:buNone/>
              <a:defRPr sz="2000">
                <a:solidFill>
                  <a:schemeClr val="lt1"/>
                </a:solidFill>
              </a:defRPr>
            </a:lvl1pPr>
            <a:lvl2pPr marL="914400" lvl="1" indent="-228600" algn="l">
              <a:spcBef>
                <a:spcPts val="600"/>
              </a:spcBef>
              <a:spcAft>
                <a:spcPts val="0"/>
              </a:spcAft>
              <a:buSzPts val="1800"/>
              <a:buNone/>
              <a:defRPr sz="1800">
                <a:solidFill>
                  <a:schemeClr val="lt1"/>
                </a:solidFill>
              </a:defRPr>
            </a:lvl2pPr>
            <a:lvl3pPr marL="1371600" lvl="2" indent="-228600" algn="l">
              <a:spcBef>
                <a:spcPts val="600"/>
              </a:spcBef>
              <a:spcAft>
                <a:spcPts val="0"/>
              </a:spcAft>
              <a:buSzPts val="1600"/>
              <a:buNone/>
              <a:defRPr sz="1600">
                <a:solidFill>
                  <a:schemeClr val="lt1"/>
                </a:solidFill>
              </a:defRPr>
            </a:lvl3pPr>
            <a:lvl4pPr marL="1828800" lvl="3" indent="-228600" algn="l">
              <a:spcBef>
                <a:spcPts val="600"/>
              </a:spcBef>
              <a:spcAft>
                <a:spcPts val="0"/>
              </a:spcAft>
              <a:buSzPts val="1400"/>
              <a:buNone/>
              <a:defRPr sz="1400">
                <a:solidFill>
                  <a:schemeClr val="lt1"/>
                </a:solidFill>
              </a:defRPr>
            </a:lvl4pPr>
            <a:lvl5pPr marL="2286000" lvl="4" indent="-228600" algn="l">
              <a:spcBef>
                <a:spcPts val="600"/>
              </a:spcBef>
              <a:spcAft>
                <a:spcPts val="0"/>
              </a:spcAft>
              <a:buSzPts val="1400"/>
              <a:buNone/>
              <a:defRPr sz="1400">
                <a:solidFill>
                  <a:schemeClr val="lt1"/>
                </a:solidFill>
              </a:defRPr>
            </a:lvl5pPr>
            <a:lvl6pPr marL="2743200" lvl="5" indent="-228600" algn="l">
              <a:spcBef>
                <a:spcPts val="600"/>
              </a:spcBef>
              <a:spcAft>
                <a:spcPts val="0"/>
              </a:spcAft>
              <a:buSzPts val="1400"/>
              <a:buNone/>
              <a:defRPr sz="1400">
                <a:solidFill>
                  <a:schemeClr val="lt1"/>
                </a:solidFill>
              </a:defRPr>
            </a:lvl6pPr>
            <a:lvl7pPr marL="3200400" lvl="6" indent="-228600" algn="l">
              <a:spcBef>
                <a:spcPts val="600"/>
              </a:spcBef>
              <a:spcAft>
                <a:spcPts val="0"/>
              </a:spcAft>
              <a:buSzPts val="1400"/>
              <a:buNone/>
              <a:defRPr sz="1400">
                <a:solidFill>
                  <a:schemeClr val="lt1"/>
                </a:solidFill>
              </a:defRPr>
            </a:lvl7pPr>
            <a:lvl8pPr marL="3657600" lvl="7" indent="-228600" algn="l">
              <a:spcBef>
                <a:spcPts val="600"/>
              </a:spcBef>
              <a:spcAft>
                <a:spcPts val="0"/>
              </a:spcAft>
              <a:buSzPts val="1400"/>
              <a:buNone/>
              <a:defRPr sz="1400">
                <a:solidFill>
                  <a:schemeClr val="lt1"/>
                </a:solidFill>
              </a:defRPr>
            </a:lvl8pPr>
            <a:lvl9pPr marL="4114800" lvl="8" indent="-228600" algn="l">
              <a:spcBef>
                <a:spcPts val="600"/>
              </a:spcBef>
              <a:spcAft>
                <a:spcPts val="600"/>
              </a:spcAft>
              <a:buSzPts val="1400"/>
              <a:buNone/>
              <a:defRPr sz="1400">
                <a:solidFill>
                  <a:schemeClr val="lt1"/>
                </a:solidFill>
              </a:defRPr>
            </a:lvl9pPr>
          </a:lstStyle>
          <a:p>
            <a:endParaRPr/>
          </a:p>
        </p:txBody>
      </p:sp>
      <p:sp>
        <p:nvSpPr>
          <p:cNvPr id="78" name="Google Shape;78;p34"/>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9" name="Google Shape;79;p34"/>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0" name="Google Shape;80;p34"/>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ita con descripción">
  <p:cSld name="Cita con descripción">
    <p:spTree>
      <p:nvGrpSpPr>
        <p:cNvPr id="1" name="Shape 81"/>
        <p:cNvGrpSpPr/>
        <p:nvPr/>
      </p:nvGrpSpPr>
      <p:grpSpPr>
        <a:xfrm>
          <a:off x="0" y="0"/>
          <a:ext cx="0" cy="0"/>
          <a:chOff x="0" y="0"/>
          <a:chExt cx="0" cy="0"/>
        </a:xfrm>
      </p:grpSpPr>
      <p:sp>
        <p:nvSpPr>
          <p:cNvPr id="82" name="Google Shape;82;p35"/>
          <p:cNvSpPr txBox="1"/>
          <p:nvPr/>
        </p:nvSpPr>
        <p:spPr>
          <a:xfrm>
            <a:off x="836612" y="786824"/>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accent1"/>
              </a:buClr>
              <a:buSzPts val="8000"/>
              <a:buFont typeface="Century Gothic"/>
              <a:buNone/>
            </a:pPr>
            <a:r>
              <a:rPr lang="es-ES" sz="8000" b="0" i="0" u="none" strike="noStrike" cap="none" dirty="0">
                <a:solidFill>
                  <a:schemeClr val="accent1"/>
                </a:solidFill>
                <a:latin typeface="Century Gothic"/>
                <a:ea typeface="Century Gothic"/>
                <a:cs typeface="Century Gothic"/>
                <a:sym typeface="Century Gothic"/>
              </a:rPr>
              <a:t>“</a:t>
            </a:r>
            <a:endParaRPr dirty="0"/>
          </a:p>
        </p:txBody>
      </p:sp>
      <p:sp>
        <p:nvSpPr>
          <p:cNvPr id="83" name="Google Shape;83;p35"/>
          <p:cNvSpPr txBox="1"/>
          <p:nvPr/>
        </p:nvSpPr>
        <p:spPr>
          <a:xfrm>
            <a:off x="10437812" y="2743200"/>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accent1"/>
              </a:buClr>
              <a:buSzPts val="8000"/>
              <a:buFont typeface="Century Gothic"/>
              <a:buNone/>
            </a:pPr>
            <a:r>
              <a:rPr lang="es-ES" sz="8000" b="0" i="0" u="none" strike="noStrike" cap="none" dirty="0">
                <a:solidFill>
                  <a:schemeClr val="accent1"/>
                </a:solidFill>
                <a:latin typeface="Century Gothic"/>
                <a:ea typeface="Century Gothic"/>
                <a:cs typeface="Century Gothic"/>
                <a:sym typeface="Century Gothic"/>
              </a:rPr>
              <a:t>”</a:t>
            </a:r>
            <a:endParaRPr dirty="0"/>
          </a:p>
        </p:txBody>
      </p:sp>
      <p:sp>
        <p:nvSpPr>
          <p:cNvPr id="84" name="Google Shape;84;p35"/>
          <p:cNvSpPr txBox="1">
            <a:spLocks noGrp="1"/>
          </p:cNvSpPr>
          <p:nvPr>
            <p:ph type="title"/>
          </p:nvPr>
        </p:nvSpPr>
        <p:spPr>
          <a:xfrm>
            <a:off x="1446213" y="609601"/>
            <a:ext cx="9296398" cy="2743199"/>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3200"/>
              <a:buFont typeface="Century Gothic"/>
              <a:buNone/>
              <a:defRPr sz="3200" b="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35"/>
          <p:cNvSpPr txBox="1">
            <a:spLocks noGrp="1"/>
          </p:cNvSpPr>
          <p:nvPr>
            <p:ph type="body" idx="1"/>
          </p:nvPr>
        </p:nvSpPr>
        <p:spPr>
          <a:xfrm>
            <a:off x="1674812" y="3352800"/>
            <a:ext cx="8839202" cy="381000"/>
          </a:xfrm>
          <a:prstGeom prst="rect">
            <a:avLst/>
          </a:prstGeom>
          <a:noFill/>
          <a:ln>
            <a:noFill/>
          </a:ln>
        </p:spPr>
        <p:txBody>
          <a:bodyPr spcFirstLastPara="1" wrap="square" lIns="91425" tIns="45700" rIns="91425" bIns="45700" anchor="ctr" anchorCtr="0">
            <a:normAutofit/>
          </a:bodyPr>
          <a:lstStyle>
            <a:lvl1pPr marL="457200" lvl="0" indent="-228600" algn="l">
              <a:spcBef>
                <a:spcPts val="400"/>
              </a:spcBef>
              <a:spcAft>
                <a:spcPts val="0"/>
              </a:spcAft>
              <a:buSzPts val="2000"/>
              <a:buFont typeface="Century Gothic"/>
              <a:buNone/>
              <a:defRPr/>
            </a:lvl1pPr>
            <a:lvl2pPr marL="914400" lvl="1" indent="-228600" algn="l">
              <a:spcBef>
                <a:spcPts val="600"/>
              </a:spcBef>
              <a:spcAft>
                <a:spcPts val="0"/>
              </a:spcAft>
              <a:buSzPts val="1800"/>
              <a:buFont typeface="Century Gothic"/>
              <a:buNone/>
              <a:defRPr/>
            </a:lvl2pPr>
            <a:lvl3pPr marL="1371600" lvl="2" indent="-228600" algn="l">
              <a:spcBef>
                <a:spcPts val="600"/>
              </a:spcBef>
              <a:spcAft>
                <a:spcPts val="0"/>
              </a:spcAft>
              <a:buSzPts val="1600"/>
              <a:buFont typeface="Century Gothic"/>
              <a:buNone/>
              <a:defRPr/>
            </a:lvl3pPr>
            <a:lvl4pPr marL="1828800" lvl="3" indent="-228600" algn="l">
              <a:spcBef>
                <a:spcPts val="600"/>
              </a:spcBef>
              <a:spcAft>
                <a:spcPts val="0"/>
              </a:spcAft>
              <a:buSzPts val="1400"/>
              <a:buFont typeface="Century Gothic"/>
              <a:buNone/>
              <a:defRPr/>
            </a:lvl4pPr>
            <a:lvl5pPr marL="2286000" lvl="4" indent="-228600" algn="l">
              <a:spcBef>
                <a:spcPts val="600"/>
              </a:spcBef>
              <a:spcAft>
                <a:spcPts val="0"/>
              </a:spcAft>
              <a:buSzPts val="1400"/>
              <a:buFont typeface="Century Gothic"/>
              <a:buNone/>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86" name="Google Shape;86;p35"/>
          <p:cNvSpPr txBox="1">
            <a:spLocks noGrp="1"/>
          </p:cNvSpPr>
          <p:nvPr>
            <p:ph type="body" idx="2"/>
          </p:nvPr>
        </p:nvSpPr>
        <p:spPr>
          <a:xfrm>
            <a:off x="1141411" y="4343400"/>
            <a:ext cx="9906000" cy="1447800"/>
          </a:xfrm>
          <a:prstGeom prst="rect">
            <a:avLst/>
          </a:prstGeom>
          <a:noFill/>
          <a:ln>
            <a:noFill/>
          </a:ln>
        </p:spPr>
        <p:txBody>
          <a:bodyPr spcFirstLastPara="1" wrap="square" lIns="91425" tIns="45700" rIns="91425" bIns="45700" anchor="ctr" anchorCtr="0">
            <a:normAutofit/>
          </a:bodyPr>
          <a:lstStyle>
            <a:lvl1pPr marL="457200" lvl="0" indent="-228600" algn="l">
              <a:spcBef>
                <a:spcPts val="400"/>
              </a:spcBef>
              <a:spcAft>
                <a:spcPts val="0"/>
              </a:spcAft>
              <a:buSzPts val="2000"/>
              <a:buNone/>
              <a:defRPr sz="2000">
                <a:solidFill>
                  <a:schemeClr val="lt1"/>
                </a:solidFill>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87" name="Google Shape;87;p35"/>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8" name="Google Shape;88;p35"/>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89" name="Google Shape;89;p35"/>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rjeta de nombre">
  <p:cSld name="Tarjeta de nombre">
    <p:spTree>
      <p:nvGrpSpPr>
        <p:cNvPr id="1" name="Shape 90"/>
        <p:cNvGrpSpPr/>
        <p:nvPr/>
      </p:nvGrpSpPr>
      <p:grpSpPr>
        <a:xfrm>
          <a:off x="0" y="0"/>
          <a:ext cx="0" cy="0"/>
          <a:chOff x="0" y="0"/>
          <a:chExt cx="0" cy="0"/>
        </a:xfrm>
      </p:grpSpPr>
      <p:sp>
        <p:nvSpPr>
          <p:cNvPr id="91" name="Google Shape;91;p36"/>
          <p:cNvSpPr txBox="1">
            <a:spLocks noGrp="1"/>
          </p:cNvSpPr>
          <p:nvPr>
            <p:ph type="title"/>
          </p:nvPr>
        </p:nvSpPr>
        <p:spPr>
          <a:xfrm>
            <a:off x="1141412" y="3308581"/>
            <a:ext cx="9906000" cy="14688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3200"/>
              <a:buFont typeface="Century Gothic"/>
              <a:buNone/>
              <a:defRPr sz="32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36"/>
          <p:cNvSpPr txBox="1">
            <a:spLocks noGrp="1"/>
          </p:cNvSpPr>
          <p:nvPr>
            <p:ph type="body" idx="1"/>
          </p:nvPr>
        </p:nvSpPr>
        <p:spPr>
          <a:xfrm>
            <a:off x="1141410" y="4777381"/>
            <a:ext cx="9906001" cy="860400"/>
          </a:xfrm>
          <a:prstGeom prst="rect">
            <a:avLst/>
          </a:prstGeom>
          <a:noFill/>
          <a:ln>
            <a:noFill/>
          </a:ln>
        </p:spPr>
        <p:txBody>
          <a:bodyPr spcFirstLastPara="1" wrap="square" lIns="91425" tIns="45700" rIns="91425" bIns="45700" anchor="t" anchorCtr="0">
            <a:normAutofit/>
          </a:bodyPr>
          <a:lstStyle>
            <a:lvl1pPr marL="457200" lvl="0" indent="-355600" algn="l">
              <a:spcBef>
                <a:spcPts val="400"/>
              </a:spcBef>
              <a:spcAft>
                <a:spcPts val="0"/>
              </a:spcAft>
              <a:buSzPts val="2000"/>
              <a:buChar char="•"/>
              <a:defRPr sz="2000">
                <a:solidFill>
                  <a:schemeClr val="lt1"/>
                </a:solidFill>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93" name="Google Shape;93;p36"/>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94" name="Google Shape;94;p36"/>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95" name="Google Shape;95;p36"/>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itar la tarjeta de nombre">
  <p:cSld name="Citar la tarjeta de nombre">
    <p:spTree>
      <p:nvGrpSpPr>
        <p:cNvPr id="1" name="Shape 96"/>
        <p:cNvGrpSpPr/>
        <p:nvPr/>
      </p:nvGrpSpPr>
      <p:grpSpPr>
        <a:xfrm>
          <a:off x="0" y="0"/>
          <a:ext cx="0" cy="0"/>
          <a:chOff x="0" y="0"/>
          <a:chExt cx="0" cy="0"/>
        </a:xfrm>
      </p:grpSpPr>
      <p:sp>
        <p:nvSpPr>
          <p:cNvPr id="97" name="Google Shape;97;p37"/>
          <p:cNvSpPr txBox="1"/>
          <p:nvPr/>
        </p:nvSpPr>
        <p:spPr>
          <a:xfrm>
            <a:off x="836612" y="786824"/>
            <a:ext cx="609600" cy="584776"/>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chemeClr val="accent1"/>
              </a:buClr>
              <a:buSzPts val="8000"/>
              <a:buFont typeface="Century Gothic"/>
              <a:buNone/>
            </a:pPr>
            <a:r>
              <a:rPr lang="es-ES" sz="8000" b="0" i="0" u="none" strike="noStrike" cap="none" dirty="0">
                <a:solidFill>
                  <a:schemeClr val="accent1"/>
                </a:solidFill>
                <a:latin typeface="Century Gothic"/>
                <a:ea typeface="Century Gothic"/>
                <a:cs typeface="Century Gothic"/>
                <a:sym typeface="Century Gothic"/>
              </a:rPr>
              <a:t>“</a:t>
            </a:r>
            <a:endParaRPr dirty="0"/>
          </a:p>
        </p:txBody>
      </p:sp>
      <p:sp>
        <p:nvSpPr>
          <p:cNvPr id="98" name="Google Shape;98;p37"/>
          <p:cNvSpPr txBox="1"/>
          <p:nvPr/>
        </p:nvSpPr>
        <p:spPr>
          <a:xfrm>
            <a:off x="10437812" y="2743200"/>
            <a:ext cx="609600" cy="584776"/>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Clr>
                <a:schemeClr val="accent1"/>
              </a:buClr>
              <a:buSzPts val="8000"/>
              <a:buFont typeface="Century Gothic"/>
              <a:buNone/>
            </a:pPr>
            <a:r>
              <a:rPr lang="es-ES" sz="8000" b="0" i="0" u="none" strike="noStrike" cap="none" dirty="0">
                <a:solidFill>
                  <a:schemeClr val="accent1"/>
                </a:solidFill>
                <a:latin typeface="Century Gothic"/>
                <a:ea typeface="Century Gothic"/>
                <a:cs typeface="Century Gothic"/>
                <a:sym typeface="Century Gothic"/>
              </a:rPr>
              <a:t>”</a:t>
            </a:r>
            <a:endParaRPr dirty="0"/>
          </a:p>
        </p:txBody>
      </p:sp>
      <p:sp>
        <p:nvSpPr>
          <p:cNvPr id="99" name="Google Shape;99;p37"/>
          <p:cNvSpPr txBox="1">
            <a:spLocks noGrp="1"/>
          </p:cNvSpPr>
          <p:nvPr>
            <p:ph type="title"/>
          </p:nvPr>
        </p:nvSpPr>
        <p:spPr>
          <a:xfrm>
            <a:off x="1446213" y="609601"/>
            <a:ext cx="9296398" cy="2743199"/>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3200"/>
              <a:buFont typeface="Century Gothic"/>
              <a:buNone/>
              <a:defRPr sz="3200" b="0" cap="none">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0" name="Google Shape;100;p37"/>
          <p:cNvSpPr txBox="1">
            <a:spLocks noGrp="1"/>
          </p:cNvSpPr>
          <p:nvPr>
            <p:ph type="body" idx="1"/>
          </p:nvPr>
        </p:nvSpPr>
        <p:spPr>
          <a:xfrm>
            <a:off x="1141412" y="3886200"/>
            <a:ext cx="9906000" cy="889000"/>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SzPts val="2400"/>
              <a:buNone/>
              <a:defRPr sz="2400" b="0" cap="none">
                <a:solidFill>
                  <a:schemeClr val="lt1"/>
                </a:solidFill>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101" name="Google Shape;101;p37"/>
          <p:cNvSpPr txBox="1">
            <a:spLocks noGrp="1"/>
          </p:cNvSpPr>
          <p:nvPr>
            <p:ph type="body" idx="2"/>
          </p:nvPr>
        </p:nvSpPr>
        <p:spPr>
          <a:xfrm>
            <a:off x="1141411" y="4775200"/>
            <a:ext cx="9906000" cy="1016000"/>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1800"/>
              <a:buNone/>
              <a:defRPr sz="1800">
                <a:solidFill>
                  <a:schemeClr val="lt1"/>
                </a:solidFill>
              </a:defRPr>
            </a:lvl1pPr>
            <a:lvl2pPr marL="914400" lvl="1" indent="-228600" algn="l">
              <a:spcBef>
                <a:spcPts val="600"/>
              </a:spcBef>
              <a:spcAft>
                <a:spcPts val="0"/>
              </a:spcAft>
              <a:buSzPts val="1800"/>
              <a:buNone/>
              <a:defRPr sz="1800">
                <a:solidFill>
                  <a:schemeClr val="lt1"/>
                </a:solidFill>
              </a:defRPr>
            </a:lvl2pPr>
            <a:lvl3pPr marL="1371600" lvl="2" indent="-228600" algn="l">
              <a:spcBef>
                <a:spcPts val="600"/>
              </a:spcBef>
              <a:spcAft>
                <a:spcPts val="0"/>
              </a:spcAft>
              <a:buSzPts val="1600"/>
              <a:buNone/>
              <a:defRPr sz="1600">
                <a:solidFill>
                  <a:schemeClr val="lt1"/>
                </a:solidFill>
              </a:defRPr>
            </a:lvl3pPr>
            <a:lvl4pPr marL="1828800" lvl="3" indent="-228600" algn="l">
              <a:spcBef>
                <a:spcPts val="600"/>
              </a:spcBef>
              <a:spcAft>
                <a:spcPts val="0"/>
              </a:spcAft>
              <a:buSzPts val="1400"/>
              <a:buNone/>
              <a:defRPr sz="1400">
                <a:solidFill>
                  <a:schemeClr val="lt1"/>
                </a:solidFill>
              </a:defRPr>
            </a:lvl4pPr>
            <a:lvl5pPr marL="2286000" lvl="4" indent="-228600" algn="l">
              <a:spcBef>
                <a:spcPts val="600"/>
              </a:spcBef>
              <a:spcAft>
                <a:spcPts val="0"/>
              </a:spcAft>
              <a:buSzPts val="1400"/>
              <a:buNone/>
              <a:defRPr sz="1400">
                <a:solidFill>
                  <a:schemeClr val="lt1"/>
                </a:solidFill>
              </a:defRPr>
            </a:lvl5pPr>
            <a:lvl6pPr marL="2743200" lvl="5" indent="-228600" algn="l">
              <a:spcBef>
                <a:spcPts val="600"/>
              </a:spcBef>
              <a:spcAft>
                <a:spcPts val="0"/>
              </a:spcAft>
              <a:buSzPts val="1400"/>
              <a:buNone/>
              <a:defRPr sz="1400">
                <a:solidFill>
                  <a:schemeClr val="lt1"/>
                </a:solidFill>
              </a:defRPr>
            </a:lvl6pPr>
            <a:lvl7pPr marL="3200400" lvl="6" indent="-228600" algn="l">
              <a:spcBef>
                <a:spcPts val="600"/>
              </a:spcBef>
              <a:spcAft>
                <a:spcPts val="0"/>
              </a:spcAft>
              <a:buSzPts val="1400"/>
              <a:buNone/>
              <a:defRPr sz="1400">
                <a:solidFill>
                  <a:schemeClr val="lt1"/>
                </a:solidFill>
              </a:defRPr>
            </a:lvl7pPr>
            <a:lvl8pPr marL="3657600" lvl="7" indent="-228600" algn="l">
              <a:spcBef>
                <a:spcPts val="600"/>
              </a:spcBef>
              <a:spcAft>
                <a:spcPts val="0"/>
              </a:spcAft>
              <a:buSzPts val="1400"/>
              <a:buNone/>
              <a:defRPr sz="1400">
                <a:solidFill>
                  <a:schemeClr val="lt1"/>
                </a:solidFill>
              </a:defRPr>
            </a:lvl8pPr>
            <a:lvl9pPr marL="4114800" lvl="8" indent="-228600" algn="l">
              <a:spcBef>
                <a:spcPts val="600"/>
              </a:spcBef>
              <a:spcAft>
                <a:spcPts val="600"/>
              </a:spcAft>
              <a:buSzPts val="1400"/>
              <a:buNone/>
              <a:defRPr sz="1400">
                <a:solidFill>
                  <a:schemeClr val="lt1"/>
                </a:solidFill>
              </a:defRPr>
            </a:lvl9pPr>
          </a:lstStyle>
          <a:p>
            <a:endParaRPr/>
          </a:p>
        </p:txBody>
      </p:sp>
      <p:sp>
        <p:nvSpPr>
          <p:cNvPr id="102" name="Google Shape;102;p37"/>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03" name="Google Shape;103;p37"/>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04" name="Google Shape;104;p37"/>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erdadero o falso">
  <p:cSld name="Verdadero o falso">
    <p:spTree>
      <p:nvGrpSpPr>
        <p:cNvPr id="1" name="Shape 105"/>
        <p:cNvGrpSpPr/>
        <p:nvPr/>
      </p:nvGrpSpPr>
      <p:grpSpPr>
        <a:xfrm>
          <a:off x="0" y="0"/>
          <a:ext cx="0" cy="0"/>
          <a:chOff x="0" y="0"/>
          <a:chExt cx="0" cy="0"/>
        </a:xfrm>
      </p:grpSpPr>
      <p:sp>
        <p:nvSpPr>
          <p:cNvPr id="106" name="Google Shape;106;p38"/>
          <p:cNvSpPr txBox="1">
            <a:spLocks noGrp="1"/>
          </p:cNvSpPr>
          <p:nvPr>
            <p:ph type="title"/>
          </p:nvPr>
        </p:nvSpPr>
        <p:spPr>
          <a:xfrm>
            <a:off x="1141412" y="609601"/>
            <a:ext cx="9905999" cy="2743199"/>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3200"/>
              <a:buFont typeface="Century Gothic"/>
              <a:buNone/>
              <a:defRPr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07" name="Google Shape;107;p38"/>
          <p:cNvSpPr txBox="1">
            <a:spLocks noGrp="1"/>
          </p:cNvSpPr>
          <p:nvPr>
            <p:ph type="body" idx="1"/>
          </p:nvPr>
        </p:nvSpPr>
        <p:spPr>
          <a:xfrm>
            <a:off x="1141412" y="3505200"/>
            <a:ext cx="9906000" cy="838200"/>
          </a:xfrm>
          <a:prstGeom prst="rect">
            <a:avLst/>
          </a:prstGeom>
          <a:noFill/>
          <a:ln>
            <a:noFill/>
          </a:ln>
        </p:spPr>
        <p:txBody>
          <a:bodyPr spcFirstLastPara="1" wrap="square" lIns="91425" tIns="45700" rIns="91425" bIns="45700" anchor="b" anchorCtr="0">
            <a:normAutofit/>
          </a:bodyPr>
          <a:lstStyle>
            <a:lvl1pPr marL="457200" lvl="0" indent="-228600" algn="l">
              <a:spcBef>
                <a:spcPts val="560"/>
              </a:spcBef>
              <a:spcAft>
                <a:spcPts val="0"/>
              </a:spcAft>
              <a:buSzPts val="2800"/>
              <a:buNone/>
              <a:defRPr sz="2800" b="0" cap="none">
                <a:solidFill>
                  <a:schemeClr val="lt1"/>
                </a:solidFill>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108" name="Google Shape;108;p38"/>
          <p:cNvSpPr txBox="1">
            <a:spLocks noGrp="1"/>
          </p:cNvSpPr>
          <p:nvPr>
            <p:ph type="body" idx="2"/>
          </p:nvPr>
        </p:nvSpPr>
        <p:spPr>
          <a:xfrm>
            <a:off x="1141411" y="4343400"/>
            <a:ext cx="9906000" cy="1447800"/>
          </a:xfrm>
          <a:prstGeom prst="rect">
            <a:avLst/>
          </a:prstGeom>
          <a:noFill/>
          <a:ln>
            <a:noFill/>
          </a:ln>
        </p:spPr>
        <p:txBody>
          <a:bodyPr spcFirstLastPara="1" wrap="square" lIns="91425" tIns="45700" rIns="91425" bIns="45700" anchor="t" anchorCtr="0">
            <a:normAutofit/>
          </a:bodyPr>
          <a:lstStyle>
            <a:lvl1pPr marL="457200" lvl="0" indent="-228600" algn="l">
              <a:spcBef>
                <a:spcPts val="360"/>
              </a:spcBef>
              <a:spcAft>
                <a:spcPts val="0"/>
              </a:spcAft>
              <a:buSzPts val="1800"/>
              <a:buNone/>
              <a:defRPr sz="1800">
                <a:solidFill>
                  <a:schemeClr val="lt1"/>
                </a:solidFill>
              </a:defRPr>
            </a:lvl1pPr>
            <a:lvl2pPr marL="914400" lvl="1" indent="-228600" algn="l">
              <a:spcBef>
                <a:spcPts val="600"/>
              </a:spcBef>
              <a:spcAft>
                <a:spcPts val="0"/>
              </a:spcAft>
              <a:buSzPts val="1800"/>
              <a:buNone/>
              <a:defRPr sz="1800">
                <a:solidFill>
                  <a:schemeClr val="lt1"/>
                </a:solidFill>
              </a:defRPr>
            </a:lvl2pPr>
            <a:lvl3pPr marL="1371600" lvl="2" indent="-228600" algn="l">
              <a:spcBef>
                <a:spcPts val="600"/>
              </a:spcBef>
              <a:spcAft>
                <a:spcPts val="0"/>
              </a:spcAft>
              <a:buSzPts val="1600"/>
              <a:buNone/>
              <a:defRPr sz="1600">
                <a:solidFill>
                  <a:schemeClr val="lt1"/>
                </a:solidFill>
              </a:defRPr>
            </a:lvl3pPr>
            <a:lvl4pPr marL="1828800" lvl="3" indent="-228600" algn="l">
              <a:spcBef>
                <a:spcPts val="600"/>
              </a:spcBef>
              <a:spcAft>
                <a:spcPts val="0"/>
              </a:spcAft>
              <a:buSzPts val="1400"/>
              <a:buNone/>
              <a:defRPr sz="1400">
                <a:solidFill>
                  <a:schemeClr val="lt1"/>
                </a:solidFill>
              </a:defRPr>
            </a:lvl4pPr>
            <a:lvl5pPr marL="2286000" lvl="4" indent="-228600" algn="l">
              <a:spcBef>
                <a:spcPts val="600"/>
              </a:spcBef>
              <a:spcAft>
                <a:spcPts val="0"/>
              </a:spcAft>
              <a:buSzPts val="1400"/>
              <a:buNone/>
              <a:defRPr sz="1400">
                <a:solidFill>
                  <a:schemeClr val="lt1"/>
                </a:solidFill>
              </a:defRPr>
            </a:lvl5pPr>
            <a:lvl6pPr marL="2743200" lvl="5" indent="-228600" algn="l">
              <a:spcBef>
                <a:spcPts val="600"/>
              </a:spcBef>
              <a:spcAft>
                <a:spcPts val="0"/>
              </a:spcAft>
              <a:buSzPts val="1400"/>
              <a:buNone/>
              <a:defRPr sz="1400">
                <a:solidFill>
                  <a:schemeClr val="lt1"/>
                </a:solidFill>
              </a:defRPr>
            </a:lvl6pPr>
            <a:lvl7pPr marL="3200400" lvl="6" indent="-228600" algn="l">
              <a:spcBef>
                <a:spcPts val="600"/>
              </a:spcBef>
              <a:spcAft>
                <a:spcPts val="0"/>
              </a:spcAft>
              <a:buSzPts val="1400"/>
              <a:buNone/>
              <a:defRPr sz="1400">
                <a:solidFill>
                  <a:schemeClr val="lt1"/>
                </a:solidFill>
              </a:defRPr>
            </a:lvl7pPr>
            <a:lvl8pPr marL="3657600" lvl="7" indent="-228600" algn="l">
              <a:spcBef>
                <a:spcPts val="600"/>
              </a:spcBef>
              <a:spcAft>
                <a:spcPts val="0"/>
              </a:spcAft>
              <a:buSzPts val="1400"/>
              <a:buNone/>
              <a:defRPr sz="1400">
                <a:solidFill>
                  <a:schemeClr val="lt1"/>
                </a:solidFill>
              </a:defRPr>
            </a:lvl8pPr>
            <a:lvl9pPr marL="4114800" lvl="8" indent="-228600" algn="l">
              <a:spcBef>
                <a:spcPts val="600"/>
              </a:spcBef>
              <a:spcAft>
                <a:spcPts val="600"/>
              </a:spcAft>
              <a:buSzPts val="1400"/>
              <a:buNone/>
              <a:defRPr sz="1400">
                <a:solidFill>
                  <a:schemeClr val="lt1"/>
                </a:solidFill>
              </a:defRPr>
            </a:lvl9pPr>
          </a:lstStyle>
          <a:p>
            <a:endParaRPr/>
          </a:p>
        </p:txBody>
      </p:sp>
      <p:sp>
        <p:nvSpPr>
          <p:cNvPr id="109" name="Google Shape;109;p38"/>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10" name="Google Shape;110;p38"/>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11" name="Google Shape;111;p38"/>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ítulo y texto vertical" type="vertTx">
  <p:cSld name="VERTICAL_TEXT">
    <p:spTree>
      <p:nvGrpSpPr>
        <p:cNvPr id="1" name="Shape 112"/>
        <p:cNvGrpSpPr/>
        <p:nvPr/>
      </p:nvGrpSpPr>
      <p:grpSpPr>
        <a:xfrm>
          <a:off x="0" y="0"/>
          <a:ext cx="0" cy="0"/>
          <a:chOff x="0" y="0"/>
          <a:chExt cx="0" cy="0"/>
        </a:xfrm>
      </p:grpSpPr>
      <p:sp>
        <p:nvSpPr>
          <p:cNvPr id="113" name="Google Shape;113;p39"/>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4" name="Google Shape;114;p39"/>
          <p:cNvSpPr txBox="1">
            <a:spLocks noGrp="1"/>
          </p:cNvSpPr>
          <p:nvPr>
            <p:ph type="body" idx="1"/>
          </p:nvPr>
        </p:nvSpPr>
        <p:spPr>
          <a:xfrm rot="5400000">
            <a:off x="4532312" y="-723899"/>
            <a:ext cx="3124201" cy="9905998"/>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SzPts val="1800"/>
              <a:buChar char="•"/>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115" name="Google Shape;115;p39"/>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16" name="Google Shape;116;p39"/>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17" name="Google Shape;117;p39"/>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ítulo vertical y texto" type="vertTitleAndTx">
  <p:cSld name="VERTICAL_TITLE_AND_VERTICAL_TEXT">
    <p:spTree>
      <p:nvGrpSpPr>
        <p:cNvPr id="1" name="Shape 118"/>
        <p:cNvGrpSpPr/>
        <p:nvPr/>
      </p:nvGrpSpPr>
      <p:grpSpPr>
        <a:xfrm>
          <a:off x="0" y="0"/>
          <a:ext cx="0" cy="0"/>
          <a:chOff x="0" y="0"/>
          <a:chExt cx="0" cy="0"/>
        </a:xfrm>
      </p:grpSpPr>
      <p:sp>
        <p:nvSpPr>
          <p:cNvPr id="119" name="Google Shape;119;p40"/>
          <p:cNvSpPr txBox="1">
            <a:spLocks noGrp="1"/>
          </p:cNvSpPr>
          <p:nvPr>
            <p:ph type="title"/>
          </p:nvPr>
        </p:nvSpPr>
        <p:spPr>
          <a:xfrm rot="5400000">
            <a:off x="7351354" y="2095143"/>
            <a:ext cx="5181601" cy="2210514"/>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20" name="Google Shape;120;p40"/>
          <p:cNvSpPr txBox="1">
            <a:spLocks noGrp="1"/>
          </p:cNvSpPr>
          <p:nvPr>
            <p:ph type="body" idx="1"/>
          </p:nvPr>
        </p:nvSpPr>
        <p:spPr>
          <a:xfrm rot="5400000">
            <a:off x="2322512" y="-571500"/>
            <a:ext cx="5181600" cy="7543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SzPts val="1800"/>
              <a:buChar char="•"/>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121" name="Google Shape;121;p40"/>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22" name="Google Shape;122;p40"/>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123" name="Google Shape;123;p40"/>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ítulo y objetos" type="obj">
  <p:cSld name="OBJECT">
    <p:spTree>
      <p:nvGrpSpPr>
        <p:cNvPr id="1" name="Shape 17"/>
        <p:cNvGrpSpPr/>
        <p:nvPr/>
      </p:nvGrpSpPr>
      <p:grpSpPr>
        <a:xfrm>
          <a:off x="0" y="0"/>
          <a:ext cx="0" cy="0"/>
          <a:chOff x="0" y="0"/>
          <a:chExt cx="0" cy="0"/>
        </a:xfrm>
      </p:grpSpPr>
      <p:sp>
        <p:nvSpPr>
          <p:cNvPr id="18" name="Google Shape;18;p25"/>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5"/>
          <p:cNvSpPr txBox="1">
            <a:spLocks noGrp="1"/>
          </p:cNvSpPr>
          <p:nvPr>
            <p:ph type="body" idx="1"/>
          </p:nvPr>
        </p:nvSpPr>
        <p:spPr>
          <a:xfrm>
            <a:off x="1141413" y="2666999"/>
            <a:ext cx="9905998" cy="3124201"/>
          </a:xfrm>
          <a:prstGeom prst="rect">
            <a:avLst/>
          </a:prstGeom>
          <a:noFill/>
          <a:ln>
            <a:noFill/>
          </a:ln>
        </p:spPr>
        <p:txBody>
          <a:bodyPr spcFirstLastPara="1" wrap="square" lIns="91425" tIns="45700" rIns="91425" bIns="45700" anchor="ctr" anchorCtr="0">
            <a:normAutofit/>
          </a:bodyPr>
          <a:lstStyle>
            <a:lvl1pPr marL="457200" lvl="0" indent="-342900" algn="l">
              <a:spcBef>
                <a:spcPts val="360"/>
              </a:spcBef>
              <a:spcAft>
                <a:spcPts val="0"/>
              </a:spcAft>
              <a:buSzPts val="1800"/>
              <a:buChar char="•"/>
              <a:defRPr/>
            </a:lvl1pPr>
            <a:lvl2pPr marL="914400" lvl="1" indent="-342900" algn="l">
              <a:spcBef>
                <a:spcPts val="600"/>
              </a:spcBef>
              <a:spcAft>
                <a:spcPts val="0"/>
              </a:spcAft>
              <a:buSzPts val="1800"/>
              <a:buChar char="•"/>
              <a:defRPr/>
            </a:lvl2pPr>
            <a:lvl3pPr marL="1371600" lvl="2" indent="-342900" algn="l">
              <a:spcBef>
                <a:spcPts val="600"/>
              </a:spcBef>
              <a:spcAft>
                <a:spcPts val="0"/>
              </a:spcAft>
              <a:buSzPts val="1800"/>
              <a:buChar char="•"/>
              <a:defRPr/>
            </a:lvl3pPr>
            <a:lvl4pPr marL="1828800" lvl="3" indent="-342900" algn="l">
              <a:spcBef>
                <a:spcPts val="600"/>
              </a:spcBef>
              <a:spcAft>
                <a:spcPts val="0"/>
              </a:spcAft>
              <a:buSzPts val="1800"/>
              <a:buChar char="•"/>
              <a:defRPr/>
            </a:lvl4pPr>
            <a:lvl5pPr marL="2286000" lvl="4" indent="-342900" algn="l">
              <a:spcBef>
                <a:spcPts val="600"/>
              </a:spcBef>
              <a:spcAft>
                <a:spcPts val="0"/>
              </a:spcAft>
              <a:buSzPts val="1800"/>
              <a:buChar char="•"/>
              <a:defRPr/>
            </a:lvl5pPr>
            <a:lvl6pPr marL="2743200" lvl="5" indent="-342900" algn="l">
              <a:spcBef>
                <a:spcPts val="600"/>
              </a:spcBef>
              <a:spcAft>
                <a:spcPts val="0"/>
              </a:spcAft>
              <a:buSzPts val="1800"/>
              <a:buChar char="•"/>
              <a:defRPr/>
            </a:lvl6pPr>
            <a:lvl7pPr marL="3200400" lvl="6" indent="-342900" algn="l">
              <a:spcBef>
                <a:spcPts val="600"/>
              </a:spcBef>
              <a:spcAft>
                <a:spcPts val="0"/>
              </a:spcAft>
              <a:buSzPts val="1800"/>
              <a:buChar char="•"/>
              <a:defRPr/>
            </a:lvl7pPr>
            <a:lvl8pPr marL="3657600" lvl="7" indent="-342900" algn="l">
              <a:spcBef>
                <a:spcPts val="600"/>
              </a:spcBef>
              <a:spcAft>
                <a:spcPts val="0"/>
              </a:spcAft>
              <a:buSzPts val="1800"/>
              <a:buChar char="•"/>
              <a:defRPr/>
            </a:lvl8pPr>
            <a:lvl9pPr marL="4114800" lvl="8" indent="-342900" algn="l">
              <a:spcBef>
                <a:spcPts val="600"/>
              </a:spcBef>
              <a:spcAft>
                <a:spcPts val="600"/>
              </a:spcAft>
              <a:buSzPts val="1800"/>
              <a:buChar char="•"/>
              <a:defRPr/>
            </a:lvl9pPr>
          </a:lstStyle>
          <a:p>
            <a:endParaRPr/>
          </a:p>
        </p:txBody>
      </p:sp>
      <p:sp>
        <p:nvSpPr>
          <p:cNvPr id="20" name="Google Shape;20;p25"/>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1" name="Google Shape;21;p25"/>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22" name="Google Shape;22;p25"/>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ido con título" type="objTx">
  <p:cSld name="OBJECT_WITH_CAPTION_TEXT">
    <p:spTree>
      <p:nvGrpSpPr>
        <p:cNvPr id="1" name="Shape 30"/>
        <p:cNvGrpSpPr/>
        <p:nvPr/>
      </p:nvGrpSpPr>
      <p:grpSpPr>
        <a:xfrm>
          <a:off x="0" y="0"/>
          <a:ext cx="0" cy="0"/>
          <a:chOff x="0" y="0"/>
          <a:chExt cx="0" cy="0"/>
        </a:xfrm>
      </p:grpSpPr>
      <p:sp>
        <p:nvSpPr>
          <p:cNvPr id="31" name="Google Shape;31;p27"/>
          <p:cNvSpPr txBox="1">
            <a:spLocks noGrp="1"/>
          </p:cNvSpPr>
          <p:nvPr>
            <p:ph type="title"/>
          </p:nvPr>
        </p:nvSpPr>
        <p:spPr>
          <a:xfrm>
            <a:off x="1141411" y="1600200"/>
            <a:ext cx="3549121" cy="13716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7"/>
          <p:cNvSpPr txBox="1">
            <a:spLocks noGrp="1"/>
          </p:cNvSpPr>
          <p:nvPr>
            <p:ph type="body" idx="1"/>
          </p:nvPr>
        </p:nvSpPr>
        <p:spPr>
          <a:xfrm>
            <a:off x="5103812" y="609601"/>
            <a:ext cx="5943601" cy="5181600"/>
          </a:xfrm>
          <a:prstGeom prst="rect">
            <a:avLst/>
          </a:prstGeom>
          <a:noFill/>
          <a:ln>
            <a:noFill/>
          </a:ln>
        </p:spPr>
        <p:txBody>
          <a:bodyPr spcFirstLastPara="1" wrap="square" lIns="91425" tIns="45700" rIns="91425" bIns="45700" anchor="ctr" anchorCtr="0">
            <a:normAutofit/>
          </a:bodyPr>
          <a:lstStyle>
            <a:lvl1pPr marL="457200" lvl="0" indent="-355600" algn="l">
              <a:spcBef>
                <a:spcPts val="400"/>
              </a:spcBef>
              <a:spcAft>
                <a:spcPts val="0"/>
              </a:spcAft>
              <a:buSzPts val="2000"/>
              <a:buChar char="•"/>
              <a:defRPr sz="2000"/>
            </a:lvl1pPr>
            <a:lvl2pPr marL="914400" lvl="1" indent="-342900" algn="l">
              <a:spcBef>
                <a:spcPts val="600"/>
              </a:spcBef>
              <a:spcAft>
                <a:spcPts val="0"/>
              </a:spcAft>
              <a:buSzPts val="1800"/>
              <a:buChar char="•"/>
              <a:defRPr sz="1800"/>
            </a:lvl2pPr>
            <a:lvl3pPr marL="1371600" lvl="2" indent="-330200" algn="l">
              <a:spcBef>
                <a:spcPts val="600"/>
              </a:spcBef>
              <a:spcAft>
                <a:spcPts val="0"/>
              </a:spcAft>
              <a:buSzPts val="1600"/>
              <a:buChar char="•"/>
              <a:defRPr sz="1600"/>
            </a:lvl3pPr>
            <a:lvl4pPr marL="1828800" lvl="3" indent="-317500" algn="l">
              <a:spcBef>
                <a:spcPts val="600"/>
              </a:spcBef>
              <a:spcAft>
                <a:spcPts val="0"/>
              </a:spcAft>
              <a:buSzPts val="1400"/>
              <a:buChar char="•"/>
              <a:defRPr sz="1400"/>
            </a:lvl4pPr>
            <a:lvl5pPr marL="2286000" lvl="4" indent="-317500" algn="l">
              <a:spcBef>
                <a:spcPts val="600"/>
              </a:spcBef>
              <a:spcAft>
                <a:spcPts val="0"/>
              </a:spcAft>
              <a:buSzPts val="1400"/>
              <a:buChar char="•"/>
              <a:defRPr sz="1400"/>
            </a:lvl5pPr>
            <a:lvl6pPr marL="2743200" lvl="5" indent="-317500" algn="l">
              <a:spcBef>
                <a:spcPts val="600"/>
              </a:spcBef>
              <a:spcAft>
                <a:spcPts val="0"/>
              </a:spcAft>
              <a:buSzPts val="1400"/>
              <a:buChar char="•"/>
              <a:defRPr sz="1400"/>
            </a:lvl6pPr>
            <a:lvl7pPr marL="3200400" lvl="6" indent="-317500" algn="l">
              <a:spcBef>
                <a:spcPts val="600"/>
              </a:spcBef>
              <a:spcAft>
                <a:spcPts val="0"/>
              </a:spcAft>
              <a:buSzPts val="1400"/>
              <a:buChar char="•"/>
              <a:defRPr sz="1400"/>
            </a:lvl7pPr>
            <a:lvl8pPr marL="3657600" lvl="7" indent="-317500" algn="l">
              <a:spcBef>
                <a:spcPts val="600"/>
              </a:spcBef>
              <a:spcAft>
                <a:spcPts val="0"/>
              </a:spcAft>
              <a:buSzPts val="1400"/>
              <a:buChar char="•"/>
              <a:defRPr sz="1400"/>
            </a:lvl8pPr>
            <a:lvl9pPr marL="4114800" lvl="8" indent="-317500" algn="l">
              <a:spcBef>
                <a:spcPts val="600"/>
              </a:spcBef>
              <a:spcAft>
                <a:spcPts val="600"/>
              </a:spcAft>
              <a:buSzPts val="1400"/>
              <a:buChar char="•"/>
              <a:defRPr sz="1400"/>
            </a:lvl9pPr>
          </a:lstStyle>
          <a:p>
            <a:endParaRPr/>
          </a:p>
        </p:txBody>
      </p:sp>
      <p:sp>
        <p:nvSpPr>
          <p:cNvPr id="33" name="Google Shape;33;p27"/>
          <p:cNvSpPr txBox="1">
            <a:spLocks noGrp="1"/>
          </p:cNvSpPr>
          <p:nvPr>
            <p:ph type="body" idx="2"/>
          </p:nvPr>
        </p:nvSpPr>
        <p:spPr>
          <a:xfrm>
            <a:off x="1141411" y="2971800"/>
            <a:ext cx="3549121" cy="1828800"/>
          </a:xfrm>
          <a:prstGeom prst="rect">
            <a:avLst/>
          </a:prstGeom>
          <a:noFill/>
          <a:ln>
            <a:noFill/>
          </a:ln>
        </p:spPr>
        <p:txBody>
          <a:bodyPr spcFirstLastPara="1" wrap="square" lIns="91425" tIns="45700" rIns="91425" bIns="45700" anchor="ctr" anchorCtr="0">
            <a:normAutofit/>
          </a:bodyPr>
          <a:lstStyle>
            <a:lvl1pPr marL="457200" lvl="0" indent="-228600" algn="l">
              <a:spcBef>
                <a:spcPts val="320"/>
              </a:spcBef>
              <a:spcAft>
                <a:spcPts val="0"/>
              </a:spcAft>
              <a:buSzPts val="1600"/>
              <a:buNone/>
              <a:defRPr sz="1600"/>
            </a:lvl1pPr>
            <a:lvl2pPr marL="914400" lvl="1" indent="-228600" algn="l">
              <a:spcBef>
                <a:spcPts val="600"/>
              </a:spcBef>
              <a:spcAft>
                <a:spcPts val="0"/>
              </a:spcAft>
              <a:buSzPts val="1200"/>
              <a:buNone/>
              <a:defRPr sz="1200"/>
            </a:lvl2pPr>
            <a:lvl3pPr marL="1371600" lvl="2" indent="-228600" algn="l">
              <a:spcBef>
                <a:spcPts val="600"/>
              </a:spcBef>
              <a:spcAft>
                <a:spcPts val="0"/>
              </a:spcAft>
              <a:buSzPts val="1000"/>
              <a:buNone/>
              <a:defRPr sz="1000"/>
            </a:lvl3pPr>
            <a:lvl4pPr marL="1828800" lvl="3" indent="-228600" algn="l">
              <a:spcBef>
                <a:spcPts val="600"/>
              </a:spcBef>
              <a:spcAft>
                <a:spcPts val="0"/>
              </a:spcAft>
              <a:buSzPts val="900"/>
              <a:buNone/>
              <a:defRPr sz="900"/>
            </a:lvl4pPr>
            <a:lvl5pPr marL="2286000" lvl="4" indent="-228600" algn="l">
              <a:spcBef>
                <a:spcPts val="600"/>
              </a:spcBef>
              <a:spcAft>
                <a:spcPts val="0"/>
              </a:spcAft>
              <a:buSzPts val="900"/>
              <a:buNone/>
              <a:defRPr sz="900"/>
            </a:lvl5pPr>
            <a:lvl6pPr marL="2743200" lvl="5" indent="-228600" algn="l">
              <a:spcBef>
                <a:spcPts val="600"/>
              </a:spcBef>
              <a:spcAft>
                <a:spcPts val="0"/>
              </a:spcAft>
              <a:buSzPts val="900"/>
              <a:buNone/>
              <a:defRPr sz="900"/>
            </a:lvl6pPr>
            <a:lvl7pPr marL="3200400" lvl="6" indent="-228600" algn="l">
              <a:spcBef>
                <a:spcPts val="600"/>
              </a:spcBef>
              <a:spcAft>
                <a:spcPts val="0"/>
              </a:spcAft>
              <a:buSzPts val="900"/>
              <a:buNone/>
              <a:defRPr sz="900"/>
            </a:lvl7pPr>
            <a:lvl8pPr marL="3657600" lvl="7" indent="-228600" algn="l">
              <a:spcBef>
                <a:spcPts val="600"/>
              </a:spcBef>
              <a:spcAft>
                <a:spcPts val="0"/>
              </a:spcAft>
              <a:buSzPts val="900"/>
              <a:buNone/>
              <a:defRPr sz="900"/>
            </a:lvl8pPr>
            <a:lvl9pPr marL="4114800" lvl="8" indent="-228600" algn="l">
              <a:spcBef>
                <a:spcPts val="600"/>
              </a:spcBef>
              <a:spcAft>
                <a:spcPts val="600"/>
              </a:spcAft>
              <a:buSzPts val="900"/>
              <a:buNone/>
              <a:defRPr sz="900"/>
            </a:lvl9pPr>
          </a:lstStyle>
          <a:p>
            <a:endParaRPr/>
          </a:p>
        </p:txBody>
      </p:sp>
      <p:sp>
        <p:nvSpPr>
          <p:cNvPr id="34" name="Google Shape;34;p27"/>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5" name="Google Shape;35;p27"/>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36" name="Google Shape;36;p27"/>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Encabezado de sección" type="secHead">
  <p:cSld name="SECTION_HEADER">
    <p:spTree>
      <p:nvGrpSpPr>
        <p:cNvPr id="1" name="Shape 37"/>
        <p:cNvGrpSpPr/>
        <p:nvPr/>
      </p:nvGrpSpPr>
      <p:grpSpPr>
        <a:xfrm>
          <a:off x="0" y="0"/>
          <a:ext cx="0" cy="0"/>
          <a:chOff x="0" y="0"/>
          <a:chExt cx="0" cy="0"/>
        </a:xfrm>
      </p:grpSpPr>
      <p:sp>
        <p:nvSpPr>
          <p:cNvPr id="38" name="Google Shape;38;p28"/>
          <p:cNvSpPr txBox="1">
            <a:spLocks noGrp="1"/>
          </p:cNvSpPr>
          <p:nvPr>
            <p:ph type="title"/>
          </p:nvPr>
        </p:nvSpPr>
        <p:spPr>
          <a:xfrm>
            <a:off x="1751013" y="3308581"/>
            <a:ext cx="8686800" cy="1468800"/>
          </a:xfrm>
          <a:prstGeom prst="rect">
            <a:avLst/>
          </a:prstGeom>
          <a:noFill/>
          <a:ln>
            <a:noFill/>
          </a:ln>
        </p:spPr>
        <p:txBody>
          <a:bodyPr spcFirstLastPara="1" wrap="square" lIns="91425" tIns="45700" rIns="91425" bIns="45700" anchor="b" anchorCtr="0">
            <a:normAutofit/>
          </a:bodyPr>
          <a:lstStyle>
            <a:lvl1pPr lvl="0" algn="r">
              <a:spcBef>
                <a:spcPts val="0"/>
              </a:spcBef>
              <a:spcAft>
                <a:spcPts val="0"/>
              </a:spcAft>
              <a:buClr>
                <a:schemeClr val="lt1"/>
              </a:buClr>
              <a:buSzPts val="4000"/>
              <a:buFont typeface="Century Gothic"/>
              <a:buNone/>
              <a:defRPr sz="4000" b="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8"/>
          <p:cNvSpPr txBox="1">
            <a:spLocks noGrp="1"/>
          </p:cNvSpPr>
          <p:nvPr>
            <p:ph type="body" idx="1"/>
          </p:nvPr>
        </p:nvSpPr>
        <p:spPr>
          <a:xfrm>
            <a:off x="1751011" y="4777381"/>
            <a:ext cx="8686801" cy="860400"/>
          </a:xfrm>
          <a:prstGeom prst="rect">
            <a:avLst/>
          </a:prstGeom>
          <a:noFill/>
          <a:ln>
            <a:noFill/>
          </a:ln>
        </p:spPr>
        <p:txBody>
          <a:bodyPr spcFirstLastPara="1" wrap="square" lIns="91425" tIns="45700" rIns="91425" bIns="45700" anchor="t" anchorCtr="0">
            <a:normAutofit/>
          </a:bodyPr>
          <a:lstStyle>
            <a:lvl1pPr marL="457200" lvl="0" indent="-228600" algn="r">
              <a:spcBef>
                <a:spcPts val="400"/>
              </a:spcBef>
              <a:spcAft>
                <a:spcPts val="0"/>
              </a:spcAft>
              <a:buSzPts val="2000"/>
              <a:buNone/>
              <a:defRPr sz="2000">
                <a:solidFill>
                  <a:schemeClr val="lt1"/>
                </a:solidFill>
              </a:defRPr>
            </a:lvl1pPr>
            <a:lvl2pPr marL="914400" lvl="1" indent="-228600" algn="l">
              <a:spcBef>
                <a:spcPts val="600"/>
              </a:spcBef>
              <a:spcAft>
                <a:spcPts val="0"/>
              </a:spcAft>
              <a:buSzPts val="1800"/>
              <a:buNone/>
              <a:defRPr sz="1800">
                <a:solidFill>
                  <a:schemeClr val="lt1"/>
                </a:solidFill>
              </a:defRPr>
            </a:lvl2pPr>
            <a:lvl3pPr marL="1371600" lvl="2" indent="-228600" algn="l">
              <a:spcBef>
                <a:spcPts val="600"/>
              </a:spcBef>
              <a:spcAft>
                <a:spcPts val="0"/>
              </a:spcAft>
              <a:buSzPts val="1600"/>
              <a:buNone/>
              <a:defRPr sz="1600">
                <a:solidFill>
                  <a:schemeClr val="lt1"/>
                </a:solidFill>
              </a:defRPr>
            </a:lvl3pPr>
            <a:lvl4pPr marL="1828800" lvl="3" indent="-228600" algn="l">
              <a:spcBef>
                <a:spcPts val="600"/>
              </a:spcBef>
              <a:spcAft>
                <a:spcPts val="0"/>
              </a:spcAft>
              <a:buSzPts val="1400"/>
              <a:buNone/>
              <a:defRPr sz="1400">
                <a:solidFill>
                  <a:schemeClr val="lt1"/>
                </a:solidFill>
              </a:defRPr>
            </a:lvl4pPr>
            <a:lvl5pPr marL="2286000" lvl="4" indent="-228600" algn="l">
              <a:spcBef>
                <a:spcPts val="600"/>
              </a:spcBef>
              <a:spcAft>
                <a:spcPts val="0"/>
              </a:spcAft>
              <a:buSzPts val="1400"/>
              <a:buNone/>
              <a:defRPr sz="1400">
                <a:solidFill>
                  <a:schemeClr val="lt1"/>
                </a:solidFill>
              </a:defRPr>
            </a:lvl5pPr>
            <a:lvl6pPr marL="2743200" lvl="5" indent="-228600" algn="l">
              <a:spcBef>
                <a:spcPts val="600"/>
              </a:spcBef>
              <a:spcAft>
                <a:spcPts val="0"/>
              </a:spcAft>
              <a:buSzPts val="1400"/>
              <a:buNone/>
              <a:defRPr sz="1400">
                <a:solidFill>
                  <a:schemeClr val="lt1"/>
                </a:solidFill>
              </a:defRPr>
            </a:lvl6pPr>
            <a:lvl7pPr marL="3200400" lvl="6" indent="-228600" algn="l">
              <a:spcBef>
                <a:spcPts val="600"/>
              </a:spcBef>
              <a:spcAft>
                <a:spcPts val="0"/>
              </a:spcAft>
              <a:buSzPts val="1400"/>
              <a:buNone/>
              <a:defRPr sz="1400">
                <a:solidFill>
                  <a:schemeClr val="lt1"/>
                </a:solidFill>
              </a:defRPr>
            </a:lvl7pPr>
            <a:lvl8pPr marL="3657600" lvl="7" indent="-228600" algn="l">
              <a:spcBef>
                <a:spcPts val="600"/>
              </a:spcBef>
              <a:spcAft>
                <a:spcPts val="0"/>
              </a:spcAft>
              <a:buSzPts val="1400"/>
              <a:buNone/>
              <a:defRPr sz="1400">
                <a:solidFill>
                  <a:schemeClr val="lt1"/>
                </a:solidFill>
              </a:defRPr>
            </a:lvl8pPr>
            <a:lvl9pPr marL="4114800" lvl="8" indent="-228600" algn="l">
              <a:spcBef>
                <a:spcPts val="600"/>
              </a:spcBef>
              <a:spcAft>
                <a:spcPts val="600"/>
              </a:spcAft>
              <a:buSzPts val="1400"/>
              <a:buNone/>
              <a:defRPr sz="1400">
                <a:solidFill>
                  <a:schemeClr val="lt1"/>
                </a:solidFill>
              </a:defRPr>
            </a:lvl9pPr>
          </a:lstStyle>
          <a:p>
            <a:endParaRPr/>
          </a:p>
        </p:txBody>
      </p:sp>
      <p:sp>
        <p:nvSpPr>
          <p:cNvPr id="40" name="Google Shape;40;p28"/>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1" name="Google Shape;41;p28"/>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42" name="Google Shape;42;p28"/>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ación" type="twoTxTwoObj">
  <p:cSld name="TWO_OBJECTS_WITH_TEXT">
    <p:spTree>
      <p:nvGrpSpPr>
        <p:cNvPr id="1" name="Shape 43"/>
        <p:cNvGrpSpPr/>
        <p:nvPr/>
      </p:nvGrpSpPr>
      <p:grpSpPr>
        <a:xfrm>
          <a:off x="0" y="0"/>
          <a:ext cx="0" cy="0"/>
          <a:chOff x="0" y="0"/>
          <a:chExt cx="0" cy="0"/>
        </a:xfrm>
      </p:grpSpPr>
      <p:sp>
        <p:nvSpPr>
          <p:cNvPr id="44" name="Google Shape;44;p29"/>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3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29"/>
          <p:cNvSpPr txBox="1">
            <a:spLocks noGrp="1"/>
          </p:cNvSpPr>
          <p:nvPr>
            <p:ph type="body" idx="1"/>
          </p:nvPr>
        </p:nvSpPr>
        <p:spPr>
          <a:xfrm>
            <a:off x="1429280" y="2658533"/>
            <a:ext cx="4588931" cy="576262"/>
          </a:xfrm>
          <a:prstGeom prst="rect">
            <a:avLst/>
          </a:prstGeom>
          <a:noFill/>
          <a:ln>
            <a:noFill/>
          </a:ln>
        </p:spPr>
        <p:txBody>
          <a:bodyPr spcFirstLastPara="1" wrap="square" lIns="91425" tIns="45700" rIns="91425" bIns="45700" anchor="b" anchorCtr="0">
            <a:noAutofit/>
          </a:bodyPr>
          <a:lstStyle>
            <a:lvl1pPr marL="457200" lvl="0" indent="-228600" algn="l">
              <a:spcBef>
                <a:spcPts val="560"/>
              </a:spcBef>
              <a:spcAft>
                <a:spcPts val="0"/>
              </a:spcAft>
              <a:buSzPts val="2800"/>
              <a:buNone/>
              <a:defRPr sz="2800" b="0"/>
            </a:lvl1pPr>
            <a:lvl2pPr marL="914400" lvl="1" indent="-228600" algn="l">
              <a:spcBef>
                <a:spcPts val="600"/>
              </a:spcBef>
              <a:spcAft>
                <a:spcPts val="0"/>
              </a:spcAft>
              <a:buSzPts val="2000"/>
              <a:buNone/>
              <a:defRPr sz="2000" b="1"/>
            </a:lvl2pPr>
            <a:lvl3pPr marL="1371600" lvl="2" indent="-228600" algn="l">
              <a:spcBef>
                <a:spcPts val="600"/>
              </a:spcBef>
              <a:spcAft>
                <a:spcPts val="0"/>
              </a:spcAft>
              <a:buSzPts val="1800"/>
              <a:buNone/>
              <a:defRPr sz="1800" b="1"/>
            </a:lvl3pPr>
            <a:lvl4pPr marL="1828800" lvl="3" indent="-228600" algn="l">
              <a:spcBef>
                <a:spcPts val="600"/>
              </a:spcBef>
              <a:spcAft>
                <a:spcPts val="0"/>
              </a:spcAft>
              <a:buSzPts val="1600"/>
              <a:buNone/>
              <a:defRPr sz="1600" b="1"/>
            </a:lvl4pPr>
            <a:lvl5pPr marL="2286000" lvl="4" indent="-228600" algn="l">
              <a:spcBef>
                <a:spcPts val="600"/>
              </a:spcBef>
              <a:spcAft>
                <a:spcPts val="0"/>
              </a:spcAft>
              <a:buSzPts val="1600"/>
              <a:buNone/>
              <a:defRPr sz="1600" b="1"/>
            </a:lvl5pPr>
            <a:lvl6pPr marL="2743200" lvl="5" indent="-228600" algn="l">
              <a:spcBef>
                <a:spcPts val="600"/>
              </a:spcBef>
              <a:spcAft>
                <a:spcPts val="0"/>
              </a:spcAft>
              <a:buSzPts val="1600"/>
              <a:buNone/>
              <a:defRPr sz="1600" b="1"/>
            </a:lvl6pPr>
            <a:lvl7pPr marL="3200400" lvl="6" indent="-228600" algn="l">
              <a:spcBef>
                <a:spcPts val="600"/>
              </a:spcBef>
              <a:spcAft>
                <a:spcPts val="0"/>
              </a:spcAft>
              <a:buSzPts val="1600"/>
              <a:buNone/>
              <a:defRPr sz="1600" b="1"/>
            </a:lvl7pPr>
            <a:lvl8pPr marL="3657600" lvl="7" indent="-228600" algn="l">
              <a:spcBef>
                <a:spcPts val="600"/>
              </a:spcBef>
              <a:spcAft>
                <a:spcPts val="0"/>
              </a:spcAft>
              <a:buSzPts val="1600"/>
              <a:buNone/>
              <a:defRPr sz="1600" b="1"/>
            </a:lvl8pPr>
            <a:lvl9pPr marL="4114800" lvl="8" indent="-228600" algn="l">
              <a:spcBef>
                <a:spcPts val="600"/>
              </a:spcBef>
              <a:spcAft>
                <a:spcPts val="600"/>
              </a:spcAft>
              <a:buSzPts val="1600"/>
              <a:buNone/>
              <a:defRPr sz="1600" b="1"/>
            </a:lvl9pPr>
          </a:lstStyle>
          <a:p>
            <a:endParaRPr/>
          </a:p>
        </p:txBody>
      </p:sp>
      <p:sp>
        <p:nvSpPr>
          <p:cNvPr id="46" name="Google Shape;46;p29"/>
          <p:cNvSpPr txBox="1">
            <a:spLocks noGrp="1"/>
          </p:cNvSpPr>
          <p:nvPr>
            <p:ph type="body" idx="2"/>
          </p:nvPr>
        </p:nvSpPr>
        <p:spPr>
          <a:xfrm>
            <a:off x="1141412" y="3243262"/>
            <a:ext cx="4876800" cy="2547937"/>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SzPts val="1800"/>
              <a:buChar char="•"/>
              <a:defRPr sz="1800"/>
            </a:lvl1pPr>
            <a:lvl2pPr marL="914400" lvl="1" indent="-330200" algn="l">
              <a:spcBef>
                <a:spcPts val="600"/>
              </a:spcBef>
              <a:spcAft>
                <a:spcPts val="0"/>
              </a:spcAft>
              <a:buSzPts val="1600"/>
              <a:buChar char="•"/>
              <a:defRPr sz="1600"/>
            </a:lvl2pPr>
            <a:lvl3pPr marL="1371600" lvl="2" indent="-317500" algn="l">
              <a:spcBef>
                <a:spcPts val="600"/>
              </a:spcBef>
              <a:spcAft>
                <a:spcPts val="0"/>
              </a:spcAft>
              <a:buSzPts val="1400"/>
              <a:buChar char="•"/>
              <a:defRPr sz="1400"/>
            </a:lvl3pPr>
            <a:lvl4pPr marL="1828800" lvl="3" indent="-304800" algn="l">
              <a:spcBef>
                <a:spcPts val="600"/>
              </a:spcBef>
              <a:spcAft>
                <a:spcPts val="0"/>
              </a:spcAft>
              <a:buSzPts val="1200"/>
              <a:buChar char="•"/>
              <a:defRPr sz="1200"/>
            </a:lvl4pPr>
            <a:lvl5pPr marL="2286000" lvl="4" indent="-304800" algn="l">
              <a:spcBef>
                <a:spcPts val="600"/>
              </a:spcBef>
              <a:spcAft>
                <a:spcPts val="0"/>
              </a:spcAft>
              <a:buSzPts val="1200"/>
              <a:buChar char="•"/>
              <a:defRPr sz="1200"/>
            </a:lvl5pPr>
            <a:lvl6pPr marL="2743200" lvl="5" indent="-304800" algn="l">
              <a:spcBef>
                <a:spcPts val="600"/>
              </a:spcBef>
              <a:spcAft>
                <a:spcPts val="0"/>
              </a:spcAft>
              <a:buSzPts val="1200"/>
              <a:buChar char="•"/>
              <a:defRPr sz="1200"/>
            </a:lvl6pPr>
            <a:lvl7pPr marL="3200400" lvl="6" indent="-304800" algn="l">
              <a:spcBef>
                <a:spcPts val="600"/>
              </a:spcBef>
              <a:spcAft>
                <a:spcPts val="0"/>
              </a:spcAft>
              <a:buSzPts val="1200"/>
              <a:buChar char="•"/>
              <a:defRPr sz="1200"/>
            </a:lvl7pPr>
            <a:lvl8pPr marL="3657600" lvl="7" indent="-304800" algn="l">
              <a:spcBef>
                <a:spcPts val="600"/>
              </a:spcBef>
              <a:spcAft>
                <a:spcPts val="0"/>
              </a:spcAft>
              <a:buSzPts val="1200"/>
              <a:buChar char="•"/>
              <a:defRPr sz="1200"/>
            </a:lvl8pPr>
            <a:lvl9pPr marL="4114800" lvl="8" indent="-304800" algn="l">
              <a:spcBef>
                <a:spcPts val="600"/>
              </a:spcBef>
              <a:spcAft>
                <a:spcPts val="600"/>
              </a:spcAft>
              <a:buSzPts val="1200"/>
              <a:buChar char="•"/>
              <a:defRPr sz="1200"/>
            </a:lvl9pPr>
          </a:lstStyle>
          <a:p>
            <a:endParaRPr/>
          </a:p>
        </p:txBody>
      </p:sp>
      <p:sp>
        <p:nvSpPr>
          <p:cNvPr id="47" name="Google Shape;47;p29"/>
          <p:cNvSpPr txBox="1">
            <a:spLocks noGrp="1"/>
          </p:cNvSpPr>
          <p:nvPr>
            <p:ph type="body" idx="3"/>
          </p:nvPr>
        </p:nvSpPr>
        <p:spPr>
          <a:xfrm>
            <a:off x="6443133" y="2667000"/>
            <a:ext cx="4604280" cy="576262"/>
          </a:xfrm>
          <a:prstGeom prst="rect">
            <a:avLst/>
          </a:prstGeom>
          <a:noFill/>
          <a:ln>
            <a:noFill/>
          </a:ln>
        </p:spPr>
        <p:txBody>
          <a:bodyPr spcFirstLastPara="1" wrap="square" lIns="91425" tIns="45700" rIns="91425" bIns="45700" anchor="b" anchorCtr="0">
            <a:noAutofit/>
          </a:bodyPr>
          <a:lstStyle>
            <a:lvl1pPr marL="457200" lvl="0" indent="-228600" algn="l">
              <a:spcBef>
                <a:spcPts val="560"/>
              </a:spcBef>
              <a:spcAft>
                <a:spcPts val="0"/>
              </a:spcAft>
              <a:buSzPts val="2800"/>
              <a:buNone/>
              <a:defRPr sz="2800" b="0"/>
            </a:lvl1pPr>
            <a:lvl2pPr marL="914400" lvl="1" indent="-228600" algn="l">
              <a:spcBef>
                <a:spcPts val="600"/>
              </a:spcBef>
              <a:spcAft>
                <a:spcPts val="0"/>
              </a:spcAft>
              <a:buSzPts val="2000"/>
              <a:buNone/>
              <a:defRPr sz="2000" b="1"/>
            </a:lvl2pPr>
            <a:lvl3pPr marL="1371600" lvl="2" indent="-228600" algn="l">
              <a:spcBef>
                <a:spcPts val="600"/>
              </a:spcBef>
              <a:spcAft>
                <a:spcPts val="0"/>
              </a:spcAft>
              <a:buSzPts val="1800"/>
              <a:buNone/>
              <a:defRPr sz="1800" b="1"/>
            </a:lvl3pPr>
            <a:lvl4pPr marL="1828800" lvl="3" indent="-228600" algn="l">
              <a:spcBef>
                <a:spcPts val="600"/>
              </a:spcBef>
              <a:spcAft>
                <a:spcPts val="0"/>
              </a:spcAft>
              <a:buSzPts val="1600"/>
              <a:buNone/>
              <a:defRPr sz="1600" b="1"/>
            </a:lvl4pPr>
            <a:lvl5pPr marL="2286000" lvl="4" indent="-228600" algn="l">
              <a:spcBef>
                <a:spcPts val="600"/>
              </a:spcBef>
              <a:spcAft>
                <a:spcPts val="0"/>
              </a:spcAft>
              <a:buSzPts val="1600"/>
              <a:buNone/>
              <a:defRPr sz="1600" b="1"/>
            </a:lvl5pPr>
            <a:lvl6pPr marL="2743200" lvl="5" indent="-228600" algn="l">
              <a:spcBef>
                <a:spcPts val="600"/>
              </a:spcBef>
              <a:spcAft>
                <a:spcPts val="0"/>
              </a:spcAft>
              <a:buSzPts val="1600"/>
              <a:buNone/>
              <a:defRPr sz="1600" b="1"/>
            </a:lvl6pPr>
            <a:lvl7pPr marL="3200400" lvl="6" indent="-228600" algn="l">
              <a:spcBef>
                <a:spcPts val="600"/>
              </a:spcBef>
              <a:spcAft>
                <a:spcPts val="0"/>
              </a:spcAft>
              <a:buSzPts val="1600"/>
              <a:buNone/>
              <a:defRPr sz="1600" b="1"/>
            </a:lvl7pPr>
            <a:lvl8pPr marL="3657600" lvl="7" indent="-228600" algn="l">
              <a:spcBef>
                <a:spcPts val="600"/>
              </a:spcBef>
              <a:spcAft>
                <a:spcPts val="0"/>
              </a:spcAft>
              <a:buSzPts val="1600"/>
              <a:buNone/>
              <a:defRPr sz="1600" b="1"/>
            </a:lvl8pPr>
            <a:lvl9pPr marL="4114800" lvl="8" indent="-228600" algn="l">
              <a:spcBef>
                <a:spcPts val="600"/>
              </a:spcBef>
              <a:spcAft>
                <a:spcPts val="600"/>
              </a:spcAft>
              <a:buSzPts val="1600"/>
              <a:buNone/>
              <a:defRPr sz="1600" b="1"/>
            </a:lvl9pPr>
          </a:lstStyle>
          <a:p>
            <a:endParaRPr/>
          </a:p>
        </p:txBody>
      </p:sp>
      <p:sp>
        <p:nvSpPr>
          <p:cNvPr id="48" name="Google Shape;48;p29"/>
          <p:cNvSpPr txBox="1">
            <a:spLocks noGrp="1"/>
          </p:cNvSpPr>
          <p:nvPr>
            <p:ph type="body" idx="4"/>
          </p:nvPr>
        </p:nvSpPr>
        <p:spPr>
          <a:xfrm>
            <a:off x="6170612" y="3243262"/>
            <a:ext cx="4876801" cy="2547937"/>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SzPts val="1800"/>
              <a:buChar char="•"/>
              <a:defRPr sz="1800"/>
            </a:lvl1pPr>
            <a:lvl2pPr marL="914400" lvl="1" indent="-330200" algn="l">
              <a:spcBef>
                <a:spcPts val="600"/>
              </a:spcBef>
              <a:spcAft>
                <a:spcPts val="0"/>
              </a:spcAft>
              <a:buSzPts val="1600"/>
              <a:buChar char="•"/>
              <a:defRPr sz="1600"/>
            </a:lvl2pPr>
            <a:lvl3pPr marL="1371600" lvl="2" indent="-317500" algn="l">
              <a:spcBef>
                <a:spcPts val="600"/>
              </a:spcBef>
              <a:spcAft>
                <a:spcPts val="0"/>
              </a:spcAft>
              <a:buSzPts val="1400"/>
              <a:buChar char="•"/>
              <a:defRPr sz="1400"/>
            </a:lvl3pPr>
            <a:lvl4pPr marL="1828800" lvl="3" indent="-304800" algn="l">
              <a:spcBef>
                <a:spcPts val="600"/>
              </a:spcBef>
              <a:spcAft>
                <a:spcPts val="0"/>
              </a:spcAft>
              <a:buSzPts val="1200"/>
              <a:buChar char="•"/>
              <a:defRPr sz="1200"/>
            </a:lvl4pPr>
            <a:lvl5pPr marL="2286000" lvl="4" indent="-304800" algn="l">
              <a:spcBef>
                <a:spcPts val="600"/>
              </a:spcBef>
              <a:spcAft>
                <a:spcPts val="0"/>
              </a:spcAft>
              <a:buSzPts val="1200"/>
              <a:buChar char="•"/>
              <a:defRPr sz="1200"/>
            </a:lvl5pPr>
            <a:lvl6pPr marL="2743200" lvl="5" indent="-304800" algn="l">
              <a:spcBef>
                <a:spcPts val="600"/>
              </a:spcBef>
              <a:spcAft>
                <a:spcPts val="0"/>
              </a:spcAft>
              <a:buSzPts val="1200"/>
              <a:buChar char="•"/>
              <a:defRPr sz="1200"/>
            </a:lvl6pPr>
            <a:lvl7pPr marL="3200400" lvl="6" indent="-304800" algn="l">
              <a:spcBef>
                <a:spcPts val="600"/>
              </a:spcBef>
              <a:spcAft>
                <a:spcPts val="0"/>
              </a:spcAft>
              <a:buSzPts val="1200"/>
              <a:buChar char="•"/>
              <a:defRPr sz="1200"/>
            </a:lvl7pPr>
            <a:lvl8pPr marL="3657600" lvl="7" indent="-304800" algn="l">
              <a:spcBef>
                <a:spcPts val="600"/>
              </a:spcBef>
              <a:spcAft>
                <a:spcPts val="0"/>
              </a:spcAft>
              <a:buSzPts val="1200"/>
              <a:buChar char="•"/>
              <a:defRPr sz="1200"/>
            </a:lvl8pPr>
            <a:lvl9pPr marL="4114800" lvl="8" indent="-304800" algn="l">
              <a:spcBef>
                <a:spcPts val="600"/>
              </a:spcBef>
              <a:spcAft>
                <a:spcPts val="600"/>
              </a:spcAft>
              <a:buSzPts val="1200"/>
              <a:buChar char="•"/>
              <a:defRPr sz="1200"/>
            </a:lvl9pPr>
          </a:lstStyle>
          <a:p>
            <a:endParaRPr/>
          </a:p>
        </p:txBody>
      </p:sp>
      <p:sp>
        <p:nvSpPr>
          <p:cNvPr id="49" name="Google Shape;49;p29"/>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0" name="Google Shape;50;p29"/>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1" name="Google Shape;51;p29"/>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olo el título" type="titleOnly">
  <p:cSld name="TITLE_ONLY">
    <p:spTree>
      <p:nvGrpSpPr>
        <p:cNvPr id="1" name="Shape 52"/>
        <p:cNvGrpSpPr/>
        <p:nvPr/>
      </p:nvGrpSpPr>
      <p:grpSpPr>
        <a:xfrm>
          <a:off x="0" y="0"/>
          <a:ext cx="0" cy="0"/>
          <a:chOff x="0" y="0"/>
          <a:chExt cx="0" cy="0"/>
        </a:xfrm>
      </p:grpSpPr>
      <p:sp>
        <p:nvSpPr>
          <p:cNvPr id="53" name="Google Shape;53;p30"/>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lvl1pPr lvl="0" algn="l">
              <a:spcBef>
                <a:spcPts val="0"/>
              </a:spcBef>
              <a:spcAft>
                <a:spcPts val="0"/>
              </a:spcAft>
              <a:buClr>
                <a:schemeClr val="lt1"/>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30"/>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5" name="Google Shape;55;p30"/>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6" name="Google Shape;56;p30"/>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En blanco" type="blank">
  <p:cSld name="BLANK">
    <p:spTree>
      <p:nvGrpSpPr>
        <p:cNvPr id="1" name="Shape 57"/>
        <p:cNvGrpSpPr/>
        <p:nvPr/>
      </p:nvGrpSpPr>
      <p:grpSpPr>
        <a:xfrm>
          <a:off x="0" y="0"/>
          <a:ext cx="0" cy="0"/>
          <a:chOff x="0" y="0"/>
          <a:chExt cx="0" cy="0"/>
        </a:xfrm>
      </p:grpSpPr>
      <p:sp>
        <p:nvSpPr>
          <p:cNvPr id="58" name="Google Shape;58;p31"/>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59" name="Google Shape;59;p31"/>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0" name="Google Shape;60;p31"/>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magen con título" type="picTx">
  <p:cSld name="PICTURE_WITH_CAPTION_TEXT">
    <p:spTree>
      <p:nvGrpSpPr>
        <p:cNvPr id="1" name="Shape 61"/>
        <p:cNvGrpSpPr/>
        <p:nvPr/>
      </p:nvGrpSpPr>
      <p:grpSpPr>
        <a:xfrm>
          <a:off x="0" y="0"/>
          <a:ext cx="0" cy="0"/>
          <a:chOff x="0" y="0"/>
          <a:chExt cx="0" cy="0"/>
        </a:xfrm>
      </p:grpSpPr>
      <p:sp>
        <p:nvSpPr>
          <p:cNvPr id="62" name="Google Shape;62;p32"/>
          <p:cNvSpPr txBox="1">
            <a:spLocks noGrp="1"/>
          </p:cNvSpPr>
          <p:nvPr>
            <p:ph type="title"/>
          </p:nvPr>
        </p:nvSpPr>
        <p:spPr>
          <a:xfrm>
            <a:off x="1141411" y="1600200"/>
            <a:ext cx="5334001" cy="137160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2800"/>
              <a:buFont typeface="Century Gothic"/>
              <a:buNone/>
              <a:defRPr sz="28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32"/>
          <p:cNvSpPr>
            <a:spLocks noGrp="1"/>
          </p:cNvSpPr>
          <p:nvPr>
            <p:ph type="pic" idx="2"/>
          </p:nvPr>
        </p:nvSpPr>
        <p:spPr>
          <a:xfrm>
            <a:off x="7433733" y="-18288"/>
            <a:ext cx="3276599" cy="6903720"/>
          </a:xfrm>
          <a:prstGeom prst="rect">
            <a:avLst/>
          </a:prstGeom>
          <a:noFill/>
          <a:ln w="38100" cap="flat" cmpd="sng">
            <a:solidFill>
              <a:schemeClr val="dk2"/>
            </a:solidFill>
            <a:prstDash val="solid"/>
            <a:round/>
            <a:headEnd type="none" w="sm" len="sm"/>
            <a:tailEnd type="none" w="sm" len="sm"/>
          </a:ln>
        </p:spPr>
      </p:sp>
      <p:sp>
        <p:nvSpPr>
          <p:cNvPr id="64" name="Google Shape;64;p32"/>
          <p:cNvSpPr txBox="1">
            <a:spLocks noGrp="1"/>
          </p:cNvSpPr>
          <p:nvPr>
            <p:ph type="body" idx="1"/>
          </p:nvPr>
        </p:nvSpPr>
        <p:spPr>
          <a:xfrm>
            <a:off x="1141411" y="2971800"/>
            <a:ext cx="5334001" cy="1828800"/>
          </a:xfrm>
          <a:prstGeom prst="rect">
            <a:avLst/>
          </a:prstGeom>
          <a:noFill/>
          <a:ln>
            <a:noFill/>
          </a:ln>
        </p:spPr>
        <p:txBody>
          <a:bodyPr spcFirstLastPara="1" wrap="square" lIns="91425" tIns="45700" rIns="91425" bIns="45700" anchor="ctr" anchorCtr="0">
            <a:normAutofit/>
          </a:bodyPr>
          <a:lstStyle>
            <a:lvl1pPr marL="457200" lvl="0" indent="-228600" algn="l">
              <a:spcBef>
                <a:spcPts val="360"/>
              </a:spcBef>
              <a:spcAft>
                <a:spcPts val="0"/>
              </a:spcAft>
              <a:buSzPts val="1800"/>
              <a:buNone/>
              <a:defRPr sz="1800"/>
            </a:lvl1pPr>
            <a:lvl2pPr marL="914400" lvl="1" indent="-228600" algn="l">
              <a:spcBef>
                <a:spcPts val="600"/>
              </a:spcBef>
              <a:spcAft>
                <a:spcPts val="0"/>
              </a:spcAft>
              <a:buSzPts val="1200"/>
              <a:buNone/>
              <a:defRPr sz="1200"/>
            </a:lvl2pPr>
            <a:lvl3pPr marL="1371600" lvl="2" indent="-228600" algn="l">
              <a:spcBef>
                <a:spcPts val="600"/>
              </a:spcBef>
              <a:spcAft>
                <a:spcPts val="0"/>
              </a:spcAft>
              <a:buSzPts val="1000"/>
              <a:buNone/>
              <a:defRPr sz="1000"/>
            </a:lvl3pPr>
            <a:lvl4pPr marL="1828800" lvl="3" indent="-228600" algn="l">
              <a:spcBef>
                <a:spcPts val="600"/>
              </a:spcBef>
              <a:spcAft>
                <a:spcPts val="0"/>
              </a:spcAft>
              <a:buSzPts val="900"/>
              <a:buNone/>
              <a:defRPr sz="900"/>
            </a:lvl4pPr>
            <a:lvl5pPr marL="2286000" lvl="4" indent="-228600" algn="l">
              <a:spcBef>
                <a:spcPts val="600"/>
              </a:spcBef>
              <a:spcAft>
                <a:spcPts val="0"/>
              </a:spcAft>
              <a:buSzPts val="900"/>
              <a:buNone/>
              <a:defRPr sz="900"/>
            </a:lvl5pPr>
            <a:lvl6pPr marL="2743200" lvl="5" indent="-228600" algn="l">
              <a:spcBef>
                <a:spcPts val="600"/>
              </a:spcBef>
              <a:spcAft>
                <a:spcPts val="0"/>
              </a:spcAft>
              <a:buSzPts val="900"/>
              <a:buNone/>
              <a:defRPr sz="900"/>
            </a:lvl6pPr>
            <a:lvl7pPr marL="3200400" lvl="6" indent="-228600" algn="l">
              <a:spcBef>
                <a:spcPts val="600"/>
              </a:spcBef>
              <a:spcAft>
                <a:spcPts val="0"/>
              </a:spcAft>
              <a:buSzPts val="900"/>
              <a:buNone/>
              <a:defRPr sz="900"/>
            </a:lvl7pPr>
            <a:lvl8pPr marL="3657600" lvl="7" indent="-228600" algn="l">
              <a:spcBef>
                <a:spcPts val="600"/>
              </a:spcBef>
              <a:spcAft>
                <a:spcPts val="0"/>
              </a:spcAft>
              <a:buSzPts val="900"/>
              <a:buNone/>
              <a:defRPr sz="900"/>
            </a:lvl8pPr>
            <a:lvl9pPr marL="4114800" lvl="8" indent="-228600" algn="l">
              <a:spcBef>
                <a:spcPts val="600"/>
              </a:spcBef>
              <a:spcAft>
                <a:spcPts val="600"/>
              </a:spcAft>
              <a:buSzPts val="900"/>
              <a:buNone/>
              <a:defRPr sz="900"/>
            </a:lvl9pPr>
          </a:lstStyle>
          <a:p>
            <a:endParaRPr/>
          </a:p>
        </p:txBody>
      </p:sp>
      <p:sp>
        <p:nvSpPr>
          <p:cNvPr id="65" name="Google Shape;65;p32"/>
          <p:cNvSpPr txBox="1">
            <a:spLocks noGrp="1"/>
          </p:cNvSpPr>
          <p:nvPr>
            <p:ph type="dt" idx="10"/>
          </p:nvPr>
        </p:nvSpPr>
        <p:spPr>
          <a:xfrm>
            <a:off x="6399212" y="5883275"/>
            <a:ext cx="9144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6" name="Google Shape;66;p32"/>
          <p:cNvSpPr txBox="1">
            <a:spLocks noGrp="1"/>
          </p:cNvSpPr>
          <p:nvPr>
            <p:ph type="ftr" idx="11"/>
          </p:nvPr>
        </p:nvSpPr>
        <p:spPr>
          <a:xfrm>
            <a:off x="1141412" y="5883275"/>
            <a:ext cx="51054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67" name="Google Shape;67;p32"/>
          <p:cNvSpPr txBox="1">
            <a:spLocks noGrp="1"/>
          </p:cNvSpPr>
          <p:nvPr>
            <p:ph type="sldNum" idx="12"/>
          </p:nvPr>
        </p:nvSpPr>
        <p:spPr>
          <a:xfrm>
            <a:off x="10742612" y="5883275"/>
            <a:ext cx="3225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n panorámica con descripción">
  <p:cSld name="Imagen panorámica con descripción">
    <p:spTree>
      <p:nvGrpSpPr>
        <p:cNvPr id="1" name="Shape 68"/>
        <p:cNvGrpSpPr/>
        <p:nvPr/>
      </p:nvGrpSpPr>
      <p:grpSpPr>
        <a:xfrm>
          <a:off x="0" y="0"/>
          <a:ext cx="0" cy="0"/>
          <a:chOff x="0" y="0"/>
          <a:chExt cx="0" cy="0"/>
        </a:xfrm>
      </p:grpSpPr>
      <p:sp>
        <p:nvSpPr>
          <p:cNvPr id="69" name="Google Shape;69;p33"/>
          <p:cNvSpPr txBox="1">
            <a:spLocks noGrp="1"/>
          </p:cNvSpPr>
          <p:nvPr>
            <p:ph type="title"/>
          </p:nvPr>
        </p:nvSpPr>
        <p:spPr>
          <a:xfrm>
            <a:off x="1141413" y="4732865"/>
            <a:ext cx="99060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lt1"/>
              </a:buClr>
              <a:buSzPts val="2400"/>
              <a:buFont typeface="Century Gothic"/>
              <a:buNone/>
              <a:defRPr sz="2400" b="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3"/>
          <p:cNvSpPr>
            <a:spLocks noGrp="1"/>
          </p:cNvSpPr>
          <p:nvPr>
            <p:ph type="pic" idx="2"/>
          </p:nvPr>
        </p:nvSpPr>
        <p:spPr>
          <a:xfrm>
            <a:off x="1979612" y="932112"/>
            <a:ext cx="8225944" cy="3164976"/>
          </a:xfrm>
          <a:prstGeom prst="roundRect">
            <a:avLst>
              <a:gd name="adj" fmla="val 4380"/>
            </a:avLst>
          </a:prstGeom>
          <a:noFill/>
          <a:ln w="38100" cap="flat" cmpd="sng">
            <a:solidFill>
              <a:schemeClr val="dk2"/>
            </a:solidFill>
            <a:prstDash val="solid"/>
            <a:round/>
            <a:headEnd type="none" w="sm" len="sm"/>
            <a:tailEnd type="none" w="sm" len="sm"/>
          </a:ln>
        </p:spPr>
      </p:sp>
      <p:sp>
        <p:nvSpPr>
          <p:cNvPr id="71" name="Google Shape;71;p33"/>
          <p:cNvSpPr txBox="1">
            <a:spLocks noGrp="1"/>
          </p:cNvSpPr>
          <p:nvPr>
            <p:ph type="body" idx="1"/>
          </p:nvPr>
        </p:nvSpPr>
        <p:spPr>
          <a:xfrm>
            <a:off x="1141413" y="5299603"/>
            <a:ext cx="9906000" cy="493712"/>
          </a:xfrm>
          <a:prstGeom prst="rect">
            <a:avLst/>
          </a:prstGeom>
          <a:noFill/>
          <a:ln>
            <a:noFill/>
          </a:ln>
        </p:spPr>
        <p:txBody>
          <a:bodyPr spcFirstLastPara="1" wrap="square" lIns="91425" tIns="45700" rIns="91425" bIns="45700" anchor="ctr" anchorCtr="0">
            <a:normAutofit/>
          </a:bodyPr>
          <a:lstStyle>
            <a:lvl1pPr marL="457200" lvl="0" indent="-228600" algn="l">
              <a:spcBef>
                <a:spcPts val="280"/>
              </a:spcBef>
              <a:spcAft>
                <a:spcPts val="0"/>
              </a:spcAft>
              <a:buSzPts val="1400"/>
              <a:buNone/>
              <a:defRPr sz="1400"/>
            </a:lvl1pPr>
            <a:lvl2pPr marL="914400" lvl="1" indent="-228600" algn="l">
              <a:spcBef>
                <a:spcPts val="600"/>
              </a:spcBef>
              <a:spcAft>
                <a:spcPts val="0"/>
              </a:spcAft>
              <a:buSzPts val="1200"/>
              <a:buNone/>
              <a:defRPr sz="1200"/>
            </a:lvl2pPr>
            <a:lvl3pPr marL="1371600" lvl="2" indent="-228600" algn="l">
              <a:spcBef>
                <a:spcPts val="600"/>
              </a:spcBef>
              <a:spcAft>
                <a:spcPts val="0"/>
              </a:spcAft>
              <a:buSzPts val="1000"/>
              <a:buNone/>
              <a:defRPr sz="1000"/>
            </a:lvl3pPr>
            <a:lvl4pPr marL="1828800" lvl="3" indent="-228600" algn="l">
              <a:spcBef>
                <a:spcPts val="600"/>
              </a:spcBef>
              <a:spcAft>
                <a:spcPts val="0"/>
              </a:spcAft>
              <a:buSzPts val="900"/>
              <a:buNone/>
              <a:defRPr sz="900"/>
            </a:lvl4pPr>
            <a:lvl5pPr marL="2286000" lvl="4" indent="-228600" algn="l">
              <a:spcBef>
                <a:spcPts val="600"/>
              </a:spcBef>
              <a:spcAft>
                <a:spcPts val="0"/>
              </a:spcAft>
              <a:buSzPts val="900"/>
              <a:buNone/>
              <a:defRPr sz="900"/>
            </a:lvl5pPr>
            <a:lvl6pPr marL="2743200" lvl="5" indent="-228600" algn="l">
              <a:spcBef>
                <a:spcPts val="600"/>
              </a:spcBef>
              <a:spcAft>
                <a:spcPts val="0"/>
              </a:spcAft>
              <a:buSzPts val="900"/>
              <a:buNone/>
              <a:defRPr sz="900"/>
            </a:lvl6pPr>
            <a:lvl7pPr marL="3200400" lvl="6" indent="-228600" algn="l">
              <a:spcBef>
                <a:spcPts val="600"/>
              </a:spcBef>
              <a:spcAft>
                <a:spcPts val="0"/>
              </a:spcAft>
              <a:buSzPts val="900"/>
              <a:buNone/>
              <a:defRPr sz="900"/>
            </a:lvl7pPr>
            <a:lvl8pPr marL="3657600" lvl="7" indent="-228600" algn="l">
              <a:spcBef>
                <a:spcPts val="600"/>
              </a:spcBef>
              <a:spcAft>
                <a:spcPts val="0"/>
              </a:spcAft>
              <a:buSzPts val="900"/>
              <a:buNone/>
              <a:defRPr sz="900"/>
            </a:lvl8pPr>
            <a:lvl9pPr marL="4114800" lvl="8" indent="-228600" algn="l">
              <a:spcBef>
                <a:spcPts val="600"/>
              </a:spcBef>
              <a:spcAft>
                <a:spcPts val="600"/>
              </a:spcAft>
              <a:buSzPts val="900"/>
              <a:buNone/>
              <a:defRPr sz="900"/>
            </a:lvl9pPr>
          </a:lstStyle>
          <a:p>
            <a:endParaRPr/>
          </a:p>
        </p:txBody>
      </p:sp>
      <p:sp>
        <p:nvSpPr>
          <p:cNvPr id="72" name="Google Shape;72;p33"/>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3" name="Google Shape;73;p33"/>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dirty="0"/>
          </a:p>
        </p:txBody>
      </p:sp>
      <p:sp>
        <p:nvSpPr>
          <p:cNvPr id="74" name="Google Shape;74;p33"/>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s-ES"/>
              <a:t>‹Nº›</a:t>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8">
            <a:alphaModFix/>
          </a:blip>
          <a:stretch>
            <a:fillRect/>
          </a:stretch>
        </a:blipFill>
        <a:effectLst/>
      </p:bgPr>
    </p:bg>
    <p:spTree>
      <p:nvGrpSpPr>
        <p:cNvPr id="1" name="Shape 5"/>
        <p:cNvGrpSpPr/>
        <p:nvPr/>
      </p:nvGrpSpPr>
      <p:grpSpPr>
        <a:xfrm>
          <a:off x="0" y="0"/>
          <a:ext cx="0" cy="0"/>
          <a:chOff x="0" y="0"/>
          <a:chExt cx="0" cy="0"/>
        </a:xfrm>
      </p:grpSpPr>
      <p:sp>
        <p:nvSpPr>
          <p:cNvPr id="6" name="Google Shape;6;p23"/>
          <p:cNvSpPr txBox="1">
            <a:spLocks noGrp="1"/>
          </p:cNvSpPr>
          <p:nvPr>
            <p:ph type="title"/>
          </p:nvPr>
        </p:nvSpPr>
        <p:spPr>
          <a:xfrm>
            <a:off x="1141413" y="609600"/>
            <a:ext cx="9905998" cy="1905000"/>
          </a:xfrm>
          <a:prstGeom prst="rect">
            <a:avLst/>
          </a:prstGeom>
          <a:noFill/>
          <a:ln>
            <a:noFill/>
          </a:ln>
        </p:spPr>
        <p:txBody>
          <a:bodyPr spcFirstLastPara="1" wrap="square" lIns="91425" tIns="45700" rIns="91425" bIns="45700" anchor="ctr" anchorCtr="0">
            <a:normAutofit/>
          </a:bodyPr>
          <a:lstStyle>
            <a:lvl1pPr marR="0" lvl="0" algn="l" rtl="0">
              <a:spcBef>
                <a:spcPts val="0"/>
              </a:spcBef>
              <a:spcAft>
                <a:spcPts val="0"/>
              </a:spcAft>
              <a:buClr>
                <a:schemeClr val="lt1"/>
              </a:buClr>
              <a:buSzPts val="3200"/>
              <a:buFont typeface="Century Gothic"/>
              <a:buNone/>
              <a:defRPr sz="3200" b="0" i="0" u="none" strike="noStrike" cap="none">
                <a:solidFill>
                  <a:schemeClr val="lt1"/>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2"/>
                </a:solidFill>
              </a:defRPr>
            </a:lvl2pPr>
            <a:lvl3pPr marR="0" lvl="2" algn="l" rtl="0">
              <a:spcBef>
                <a:spcPts val="0"/>
              </a:spcBef>
              <a:spcAft>
                <a:spcPts val="0"/>
              </a:spcAft>
              <a:buSzPts val="1400"/>
              <a:buNone/>
              <a:defRPr sz="1800" b="0" i="0" u="none" strike="noStrike" cap="none">
                <a:solidFill>
                  <a:schemeClr val="lt2"/>
                </a:solidFill>
              </a:defRPr>
            </a:lvl3pPr>
            <a:lvl4pPr marR="0" lvl="3" algn="l" rtl="0">
              <a:spcBef>
                <a:spcPts val="0"/>
              </a:spcBef>
              <a:spcAft>
                <a:spcPts val="0"/>
              </a:spcAft>
              <a:buSzPts val="1400"/>
              <a:buNone/>
              <a:defRPr sz="1800" b="0" i="0" u="none" strike="noStrike" cap="none">
                <a:solidFill>
                  <a:schemeClr val="lt2"/>
                </a:solidFill>
              </a:defRPr>
            </a:lvl4pPr>
            <a:lvl5pPr marR="0" lvl="4" algn="l" rtl="0">
              <a:spcBef>
                <a:spcPts val="0"/>
              </a:spcBef>
              <a:spcAft>
                <a:spcPts val="0"/>
              </a:spcAft>
              <a:buSzPts val="1400"/>
              <a:buNone/>
              <a:defRPr sz="1800" b="0" i="0" u="none" strike="noStrike" cap="none">
                <a:solidFill>
                  <a:schemeClr val="lt2"/>
                </a:solidFill>
              </a:defRPr>
            </a:lvl5pPr>
            <a:lvl6pPr marR="0" lvl="5" algn="l" rtl="0">
              <a:spcBef>
                <a:spcPts val="0"/>
              </a:spcBef>
              <a:spcAft>
                <a:spcPts val="0"/>
              </a:spcAft>
              <a:buSzPts val="1400"/>
              <a:buNone/>
              <a:defRPr sz="1800" b="0" i="0" u="none" strike="noStrike" cap="none">
                <a:solidFill>
                  <a:schemeClr val="lt2"/>
                </a:solidFill>
              </a:defRPr>
            </a:lvl6pPr>
            <a:lvl7pPr marR="0" lvl="6" algn="l" rtl="0">
              <a:spcBef>
                <a:spcPts val="0"/>
              </a:spcBef>
              <a:spcAft>
                <a:spcPts val="0"/>
              </a:spcAft>
              <a:buSzPts val="1400"/>
              <a:buNone/>
              <a:defRPr sz="1800" b="0" i="0" u="none" strike="noStrike" cap="none">
                <a:solidFill>
                  <a:schemeClr val="lt2"/>
                </a:solidFill>
              </a:defRPr>
            </a:lvl7pPr>
            <a:lvl8pPr marR="0" lvl="7" algn="l" rtl="0">
              <a:spcBef>
                <a:spcPts val="0"/>
              </a:spcBef>
              <a:spcAft>
                <a:spcPts val="0"/>
              </a:spcAft>
              <a:buSzPts val="1400"/>
              <a:buNone/>
              <a:defRPr sz="1800" b="0" i="0" u="none" strike="noStrike" cap="none">
                <a:solidFill>
                  <a:schemeClr val="lt2"/>
                </a:solidFill>
              </a:defRPr>
            </a:lvl8pPr>
            <a:lvl9pPr marR="0" lvl="8" algn="l" rtl="0">
              <a:spcBef>
                <a:spcPts val="0"/>
              </a:spcBef>
              <a:spcAft>
                <a:spcPts val="0"/>
              </a:spcAft>
              <a:buSzPts val="1400"/>
              <a:buNone/>
              <a:defRPr sz="1800" b="0" i="0" u="none" strike="noStrike" cap="none">
                <a:solidFill>
                  <a:schemeClr val="lt2"/>
                </a:solidFill>
              </a:defRPr>
            </a:lvl9pPr>
          </a:lstStyle>
          <a:p>
            <a:endParaRPr/>
          </a:p>
        </p:txBody>
      </p:sp>
      <p:sp>
        <p:nvSpPr>
          <p:cNvPr id="7" name="Google Shape;7;p23"/>
          <p:cNvSpPr txBox="1">
            <a:spLocks noGrp="1"/>
          </p:cNvSpPr>
          <p:nvPr>
            <p:ph type="body" idx="1"/>
          </p:nvPr>
        </p:nvSpPr>
        <p:spPr>
          <a:xfrm>
            <a:off x="1141413" y="2666999"/>
            <a:ext cx="9905998" cy="3124201"/>
          </a:xfrm>
          <a:prstGeom prst="rect">
            <a:avLst/>
          </a:prstGeom>
          <a:noFill/>
          <a:ln>
            <a:noFill/>
          </a:ln>
        </p:spPr>
        <p:txBody>
          <a:bodyPr spcFirstLastPara="1" wrap="square" lIns="91425" tIns="45700" rIns="91425" bIns="45700" anchor="ctr" anchorCtr="0">
            <a:normAutofit/>
          </a:bodyPr>
          <a:lstStyle>
            <a:lvl1pPr marL="457200" marR="0" lvl="0" indent="-355600" algn="l" rtl="0">
              <a:spcBef>
                <a:spcPts val="400"/>
              </a:spcBef>
              <a:spcAft>
                <a:spcPts val="0"/>
              </a:spcAft>
              <a:buClr>
                <a:schemeClr val="lt1"/>
              </a:buClr>
              <a:buSzPts val="2000"/>
              <a:buFont typeface="Arial"/>
              <a:buChar char="•"/>
              <a:defRPr sz="2000" b="0" i="0" u="none" strike="noStrike" cap="small">
                <a:solidFill>
                  <a:schemeClr val="lt1"/>
                </a:solidFill>
                <a:latin typeface="Century Gothic"/>
                <a:ea typeface="Century Gothic"/>
                <a:cs typeface="Century Gothic"/>
                <a:sym typeface="Century Gothic"/>
              </a:defRPr>
            </a:lvl1pPr>
            <a:lvl2pPr marL="914400" marR="0" lvl="1" indent="-342900" algn="l" rtl="0">
              <a:spcBef>
                <a:spcPts val="600"/>
              </a:spcBef>
              <a:spcAft>
                <a:spcPts val="0"/>
              </a:spcAft>
              <a:buClr>
                <a:schemeClr val="lt1"/>
              </a:buClr>
              <a:buSzPts val="1800"/>
              <a:buFont typeface="Arial"/>
              <a:buChar char="•"/>
              <a:defRPr sz="1800" b="0" i="0" u="none" strike="noStrike" cap="small">
                <a:solidFill>
                  <a:schemeClr val="lt1"/>
                </a:solidFill>
                <a:latin typeface="Century Gothic"/>
                <a:ea typeface="Century Gothic"/>
                <a:cs typeface="Century Gothic"/>
                <a:sym typeface="Century Gothic"/>
              </a:defRPr>
            </a:lvl2pPr>
            <a:lvl3pPr marL="1371600" marR="0" lvl="2" indent="-330200" algn="l" rtl="0">
              <a:spcBef>
                <a:spcPts val="600"/>
              </a:spcBef>
              <a:spcAft>
                <a:spcPts val="0"/>
              </a:spcAft>
              <a:buClr>
                <a:schemeClr val="lt1"/>
              </a:buClr>
              <a:buSzPts val="1600"/>
              <a:buFont typeface="Arial"/>
              <a:buChar char="•"/>
              <a:defRPr sz="1600" b="0" i="0" u="none" strike="noStrike" cap="small">
                <a:solidFill>
                  <a:schemeClr val="lt1"/>
                </a:solidFill>
                <a:latin typeface="Century Gothic"/>
                <a:ea typeface="Century Gothic"/>
                <a:cs typeface="Century Gothic"/>
                <a:sym typeface="Century Gothic"/>
              </a:defRPr>
            </a:lvl3pPr>
            <a:lvl4pPr marL="1828800" marR="0" lvl="3" indent="-317500" algn="l" rtl="0">
              <a:spcBef>
                <a:spcPts val="600"/>
              </a:spcBef>
              <a:spcAft>
                <a:spcPts val="0"/>
              </a:spcAft>
              <a:buClr>
                <a:schemeClr val="lt1"/>
              </a:buClr>
              <a:buSzPts val="1400"/>
              <a:buFont typeface="Arial"/>
              <a:buChar char="•"/>
              <a:defRPr sz="1400" b="0" i="0" u="none" strike="noStrike" cap="small">
                <a:solidFill>
                  <a:schemeClr val="lt1"/>
                </a:solidFill>
                <a:latin typeface="Century Gothic"/>
                <a:ea typeface="Century Gothic"/>
                <a:cs typeface="Century Gothic"/>
                <a:sym typeface="Century Gothic"/>
              </a:defRPr>
            </a:lvl4pPr>
            <a:lvl5pPr marL="2286000" marR="0" lvl="4" indent="-317500" algn="l" rtl="0">
              <a:spcBef>
                <a:spcPts val="600"/>
              </a:spcBef>
              <a:spcAft>
                <a:spcPts val="0"/>
              </a:spcAft>
              <a:buClr>
                <a:schemeClr val="lt1"/>
              </a:buClr>
              <a:buSzPts val="1400"/>
              <a:buFont typeface="Arial"/>
              <a:buChar char="•"/>
              <a:defRPr sz="1400" b="0" i="0" u="none" strike="noStrike" cap="small">
                <a:solidFill>
                  <a:schemeClr val="lt1"/>
                </a:solidFill>
                <a:latin typeface="Century Gothic"/>
                <a:ea typeface="Century Gothic"/>
                <a:cs typeface="Century Gothic"/>
                <a:sym typeface="Century Gothic"/>
              </a:defRPr>
            </a:lvl5pPr>
            <a:lvl6pPr marL="2743200" marR="0" lvl="5" indent="-304800" algn="l" rtl="0">
              <a:spcBef>
                <a:spcPts val="600"/>
              </a:spcBef>
              <a:spcAft>
                <a:spcPts val="0"/>
              </a:spcAft>
              <a:buClr>
                <a:schemeClr val="lt1"/>
              </a:buClr>
              <a:buSzPts val="1200"/>
              <a:buFont typeface="Arial"/>
              <a:buChar char="•"/>
              <a:defRPr sz="1200" b="0" i="0" u="none" strike="noStrike" cap="small">
                <a:solidFill>
                  <a:schemeClr val="lt1"/>
                </a:solidFill>
                <a:latin typeface="Century Gothic"/>
                <a:ea typeface="Century Gothic"/>
                <a:cs typeface="Century Gothic"/>
                <a:sym typeface="Century Gothic"/>
              </a:defRPr>
            </a:lvl6pPr>
            <a:lvl7pPr marL="3200400" marR="0" lvl="6" indent="-304800" algn="l" rtl="0">
              <a:spcBef>
                <a:spcPts val="600"/>
              </a:spcBef>
              <a:spcAft>
                <a:spcPts val="0"/>
              </a:spcAft>
              <a:buClr>
                <a:schemeClr val="lt1"/>
              </a:buClr>
              <a:buSzPts val="1200"/>
              <a:buFont typeface="Arial"/>
              <a:buChar char="•"/>
              <a:defRPr sz="1200" b="0" i="0" u="none" strike="noStrike" cap="small">
                <a:solidFill>
                  <a:schemeClr val="lt1"/>
                </a:solidFill>
                <a:latin typeface="Century Gothic"/>
                <a:ea typeface="Century Gothic"/>
                <a:cs typeface="Century Gothic"/>
                <a:sym typeface="Century Gothic"/>
              </a:defRPr>
            </a:lvl7pPr>
            <a:lvl8pPr marL="3657600" marR="0" lvl="7" indent="-304800" algn="l" rtl="0">
              <a:spcBef>
                <a:spcPts val="600"/>
              </a:spcBef>
              <a:spcAft>
                <a:spcPts val="0"/>
              </a:spcAft>
              <a:buClr>
                <a:schemeClr val="lt1"/>
              </a:buClr>
              <a:buSzPts val="1200"/>
              <a:buFont typeface="Arial"/>
              <a:buChar char="•"/>
              <a:defRPr sz="1200" b="0" i="0" u="none" strike="noStrike" cap="small">
                <a:solidFill>
                  <a:schemeClr val="lt1"/>
                </a:solidFill>
                <a:latin typeface="Century Gothic"/>
                <a:ea typeface="Century Gothic"/>
                <a:cs typeface="Century Gothic"/>
                <a:sym typeface="Century Gothic"/>
              </a:defRPr>
            </a:lvl8pPr>
            <a:lvl9pPr marL="4114800" marR="0" lvl="8" indent="-304800" algn="l" rtl="0">
              <a:spcBef>
                <a:spcPts val="600"/>
              </a:spcBef>
              <a:spcAft>
                <a:spcPts val="600"/>
              </a:spcAft>
              <a:buClr>
                <a:schemeClr val="lt1"/>
              </a:buClr>
              <a:buSzPts val="1200"/>
              <a:buFont typeface="Arial"/>
              <a:buChar char="•"/>
              <a:defRPr sz="1200" b="0" i="0" u="none" strike="noStrike" cap="small">
                <a:solidFill>
                  <a:schemeClr val="lt1"/>
                </a:solidFill>
                <a:latin typeface="Century Gothic"/>
                <a:ea typeface="Century Gothic"/>
                <a:cs typeface="Century Gothic"/>
                <a:sym typeface="Century Gothic"/>
              </a:defRPr>
            </a:lvl9pPr>
          </a:lstStyle>
          <a:p>
            <a:endParaRPr/>
          </a:p>
        </p:txBody>
      </p:sp>
      <p:sp>
        <p:nvSpPr>
          <p:cNvPr id="8" name="Google Shape;8;p23"/>
          <p:cNvSpPr txBox="1">
            <a:spLocks noGrp="1"/>
          </p:cNvSpPr>
          <p:nvPr>
            <p:ph type="dt" idx="10"/>
          </p:nvPr>
        </p:nvSpPr>
        <p:spPr>
          <a:xfrm>
            <a:off x="8837612" y="5883275"/>
            <a:ext cx="1600200" cy="365125"/>
          </a:xfrm>
          <a:prstGeom prst="rect">
            <a:avLst/>
          </a:prstGeom>
          <a:noFill/>
          <a:ln>
            <a:noFill/>
          </a:ln>
        </p:spPr>
        <p:txBody>
          <a:bodyPr spcFirstLastPara="1" wrap="square" lIns="91425" tIns="45700" rIns="91425" bIns="45700" anchor="ctr" anchorCtr="0">
            <a:noAutofit/>
          </a:bodyPr>
          <a:lstStyle>
            <a:lvl1pPr marR="0" lvl="0" algn="r" rtl="0">
              <a:spcBef>
                <a:spcPts val="0"/>
              </a:spcBef>
              <a:spcAft>
                <a:spcPts val="0"/>
              </a:spcAft>
              <a:buSzPts val="1400"/>
              <a:buNone/>
              <a:defRPr sz="900" b="1" i="0" u="none" strike="noStrike" cap="none">
                <a:solidFill>
                  <a:srgbClr val="BFBFBF"/>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dirty="0"/>
          </a:p>
        </p:txBody>
      </p:sp>
      <p:sp>
        <p:nvSpPr>
          <p:cNvPr id="9" name="Google Shape;9;p23"/>
          <p:cNvSpPr txBox="1">
            <a:spLocks noGrp="1"/>
          </p:cNvSpPr>
          <p:nvPr>
            <p:ph type="ftr" idx="11"/>
          </p:nvPr>
        </p:nvSpPr>
        <p:spPr>
          <a:xfrm>
            <a:off x="1141412" y="5883275"/>
            <a:ext cx="75438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b="1" i="0" u="none" strike="noStrike" cap="none">
                <a:solidFill>
                  <a:srgbClr val="BFBFBF"/>
                </a:solidFill>
                <a:latin typeface="Century Gothic"/>
                <a:ea typeface="Century Gothic"/>
                <a:cs typeface="Century Gothic"/>
                <a:sym typeface="Century Gothic"/>
              </a:defRPr>
            </a:lvl1pPr>
            <a:lvl2pPr marR="0" lvl="1"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2pPr>
            <a:lvl3pPr marR="0" lvl="2"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3pPr>
            <a:lvl4pPr marR="0" lvl="3"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4pPr>
            <a:lvl5pPr marR="0" lvl="4"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5pPr>
            <a:lvl6pPr marR="0" lvl="5"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6pPr>
            <a:lvl7pPr marR="0" lvl="6"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7pPr>
            <a:lvl8pPr marR="0" lvl="7"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8pPr>
            <a:lvl9pPr marR="0" lvl="8" algn="l" rtl="0">
              <a:spcBef>
                <a:spcPts val="0"/>
              </a:spcBef>
              <a:spcAft>
                <a:spcPts val="0"/>
              </a:spcAft>
              <a:buSzPts val="1400"/>
              <a:buNone/>
              <a:defRPr sz="1800" b="0" i="0" u="none" strike="noStrike" cap="none">
                <a:solidFill>
                  <a:schemeClr val="lt1"/>
                </a:solidFill>
                <a:latin typeface="Century Gothic"/>
                <a:ea typeface="Century Gothic"/>
                <a:cs typeface="Century Gothic"/>
                <a:sym typeface="Century Gothic"/>
              </a:defRPr>
            </a:lvl9pPr>
          </a:lstStyle>
          <a:p>
            <a:endParaRPr dirty="0"/>
          </a:p>
        </p:txBody>
      </p:sp>
      <p:sp>
        <p:nvSpPr>
          <p:cNvPr id="10" name="Google Shape;10;p23"/>
          <p:cNvSpPr txBox="1">
            <a:spLocks noGrp="1"/>
          </p:cNvSpPr>
          <p:nvPr>
            <p:ph type="sldNum" idx="12"/>
          </p:nvPr>
        </p:nvSpPr>
        <p:spPr>
          <a:xfrm>
            <a:off x="10514012" y="5883275"/>
            <a:ext cx="551167"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1" i="0" u="none" strike="noStrike" cap="none">
                <a:solidFill>
                  <a:srgbClr val="BFBFBF"/>
                </a:solidFill>
                <a:latin typeface="Century Gothic"/>
                <a:ea typeface="Century Gothic"/>
                <a:cs typeface="Century Gothic"/>
                <a:sym typeface="Century Gothic"/>
              </a:defRPr>
            </a:lvl1pPr>
            <a:lvl2pPr marL="0" marR="0" lvl="1" indent="0" algn="r" rtl="0">
              <a:spcBef>
                <a:spcPts val="0"/>
              </a:spcBef>
              <a:buNone/>
              <a:defRPr sz="900" b="1" i="0" u="none" strike="noStrike" cap="none">
                <a:solidFill>
                  <a:srgbClr val="BFBFBF"/>
                </a:solidFill>
                <a:latin typeface="Century Gothic"/>
                <a:ea typeface="Century Gothic"/>
                <a:cs typeface="Century Gothic"/>
                <a:sym typeface="Century Gothic"/>
              </a:defRPr>
            </a:lvl2pPr>
            <a:lvl3pPr marL="0" marR="0" lvl="2" indent="0" algn="r" rtl="0">
              <a:spcBef>
                <a:spcPts val="0"/>
              </a:spcBef>
              <a:buNone/>
              <a:defRPr sz="900" b="1" i="0" u="none" strike="noStrike" cap="none">
                <a:solidFill>
                  <a:srgbClr val="BFBFBF"/>
                </a:solidFill>
                <a:latin typeface="Century Gothic"/>
                <a:ea typeface="Century Gothic"/>
                <a:cs typeface="Century Gothic"/>
                <a:sym typeface="Century Gothic"/>
              </a:defRPr>
            </a:lvl3pPr>
            <a:lvl4pPr marL="0" marR="0" lvl="3" indent="0" algn="r" rtl="0">
              <a:spcBef>
                <a:spcPts val="0"/>
              </a:spcBef>
              <a:buNone/>
              <a:defRPr sz="900" b="1" i="0" u="none" strike="noStrike" cap="none">
                <a:solidFill>
                  <a:srgbClr val="BFBFBF"/>
                </a:solidFill>
                <a:latin typeface="Century Gothic"/>
                <a:ea typeface="Century Gothic"/>
                <a:cs typeface="Century Gothic"/>
                <a:sym typeface="Century Gothic"/>
              </a:defRPr>
            </a:lvl4pPr>
            <a:lvl5pPr marL="0" marR="0" lvl="4" indent="0" algn="r" rtl="0">
              <a:spcBef>
                <a:spcPts val="0"/>
              </a:spcBef>
              <a:buNone/>
              <a:defRPr sz="900" b="1" i="0" u="none" strike="noStrike" cap="none">
                <a:solidFill>
                  <a:srgbClr val="BFBFBF"/>
                </a:solidFill>
                <a:latin typeface="Century Gothic"/>
                <a:ea typeface="Century Gothic"/>
                <a:cs typeface="Century Gothic"/>
                <a:sym typeface="Century Gothic"/>
              </a:defRPr>
            </a:lvl5pPr>
            <a:lvl6pPr marL="0" marR="0" lvl="5" indent="0" algn="r" rtl="0">
              <a:spcBef>
                <a:spcPts val="0"/>
              </a:spcBef>
              <a:buNone/>
              <a:defRPr sz="900" b="1" i="0" u="none" strike="noStrike" cap="none">
                <a:solidFill>
                  <a:srgbClr val="BFBFBF"/>
                </a:solidFill>
                <a:latin typeface="Century Gothic"/>
                <a:ea typeface="Century Gothic"/>
                <a:cs typeface="Century Gothic"/>
                <a:sym typeface="Century Gothic"/>
              </a:defRPr>
            </a:lvl6pPr>
            <a:lvl7pPr marL="0" marR="0" lvl="6" indent="0" algn="r" rtl="0">
              <a:spcBef>
                <a:spcPts val="0"/>
              </a:spcBef>
              <a:buNone/>
              <a:defRPr sz="900" b="1" i="0" u="none" strike="noStrike" cap="none">
                <a:solidFill>
                  <a:srgbClr val="BFBFBF"/>
                </a:solidFill>
                <a:latin typeface="Century Gothic"/>
                <a:ea typeface="Century Gothic"/>
                <a:cs typeface="Century Gothic"/>
                <a:sym typeface="Century Gothic"/>
              </a:defRPr>
            </a:lvl7pPr>
            <a:lvl8pPr marL="0" marR="0" lvl="7" indent="0" algn="r" rtl="0">
              <a:spcBef>
                <a:spcPts val="0"/>
              </a:spcBef>
              <a:buNone/>
              <a:defRPr sz="900" b="1" i="0" u="none" strike="noStrike" cap="none">
                <a:solidFill>
                  <a:srgbClr val="BFBFBF"/>
                </a:solidFill>
                <a:latin typeface="Century Gothic"/>
                <a:ea typeface="Century Gothic"/>
                <a:cs typeface="Century Gothic"/>
                <a:sym typeface="Century Gothic"/>
              </a:defRPr>
            </a:lvl8pPr>
            <a:lvl9pPr marL="0" marR="0" lvl="8" indent="0" algn="r" rtl="0">
              <a:spcBef>
                <a:spcPts val="0"/>
              </a:spcBef>
              <a:buNone/>
              <a:defRPr sz="900" b="1" i="0" u="none" strike="noStrike" cap="none">
                <a:solidFill>
                  <a:srgbClr val="BFBFBF"/>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s-ES"/>
              <a:t>‹Nº›</a:t>
            </a:fld>
            <a:endParaRPr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jpg"/><Relationship Id="rId2" Type="http://schemas.openxmlformats.org/officeDocument/2006/relationships/image" Target="../media/image7.jp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
          <p:cNvSpPr txBox="1">
            <a:spLocks noGrp="1"/>
          </p:cNvSpPr>
          <p:nvPr>
            <p:ph type="ctrTitle"/>
          </p:nvPr>
        </p:nvSpPr>
        <p:spPr>
          <a:xfrm>
            <a:off x="1524000" y="1126671"/>
            <a:ext cx="9144000" cy="2057400"/>
          </a:xfrm>
          <a:prstGeom prst="rect">
            <a:avLst/>
          </a:prstGeom>
          <a:noFill/>
          <a:ln>
            <a:noFill/>
          </a:ln>
        </p:spPr>
        <p:txBody>
          <a:bodyPr spcFirstLastPara="1" wrap="square" lIns="91425" tIns="45700" rIns="91425" bIns="45700" anchor="b" anchorCtr="0">
            <a:normAutofit fontScale="90000"/>
          </a:bodyPr>
          <a:lstStyle/>
          <a:p>
            <a:pPr marL="0" lvl="0" indent="0" algn="ctr" rtl="0">
              <a:spcBef>
                <a:spcPts val="0"/>
              </a:spcBef>
              <a:spcAft>
                <a:spcPts val="0"/>
              </a:spcAft>
              <a:buClr>
                <a:srgbClr val="00B050"/>
              </a:buClr>
              <a:buSzPct val="100000"/>
              <a:buFont typeface="Algerian"/>
              <a:buNone/>
            </a:pPr>
            <a:r>
              <a:rPr lang="es-ES" sz="6600" b="1" dirty="0">
                <a:solidFill>
                  <a:srgbClr val="00B050"/>
                </a:solidFill>
                <a:latin typeface="Algerian"/>
                <a:ea typeface="Algerian"/>
                <a:cs typeface="Algerian"/>
                <a:sym typeface="Algerian"/>
              </a:rPr>
              <a:t>CREDIT SCORE CLASSIFIER</a:t>
            </a:r>
            <a:endParaRPr dirty="0"/>
          </a:p>
        </p:txBody>
      </p:sp>
      <p:sp>
        <p:nvSpPr>
          <p:cNvPr id="129" name="Google Shape;129;p1"/>
          <p:cNvSpPr txBox="1">
            <a:spLocks noGrp="1"/>
          </p:cNvSpPr>
          <p:nvPr>
            <p:ph type="subTitle" idx="1"/>
          </p:nvPr>
        </p:nvSpPr>
        <p:spPr>
          <a:xfrm>
            <a:off x="1751012" y="3886200"/>
            <a:ext cx="8676222" cy="19050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SzPts val="2100"/>
              <a:buNone/>
            </a:pPr>
            <a:r>
              <a:rPr lang="es-ES" b="0" i="0" dirty="0">
                <a:latin typeface="Comic Sans MS"/>
                <a:ea typeface="Comic Sans MS"/>
                <a:cs typeface="Comic Sans MS"/>
                <a:sym typeface="Comic Sans MS"/>
              </a:rPr>
              <a:t>Dada la información de crédito de una persona.</a:t>
            </a:r>
            <a:endParaRPr dirty="0"/>
          </a:p>
          <a:p>
            <a:pPr marL="0" lvl="0" indent="0" algn="ctr" rtl="0">
              <a:spcBef>
                <a:spcPts val="1020"/>
              </a:spcBef>
              <a:spcAft>
                <a:spcPts val="0"/>
              </a:spcAft>
              <a:buSzPts val="2100"/>
              <a:buNone/>
            </a:pPr>
            <a:r>
              <a:rPr lang="es-ES" dirty="0">
                <a:latin typeface="Comic Sans MS"/>
                <a:ea typeface="Comic Sans MS"/>
                <a:cs typeface="Comic Sans MS"/>
                <a:sym typeface="Comic Sans MS"/>
              </a:rPr>
              <a:t>¿E</a:t>
            </a:r>
            <a:r>
              <a:rPr lang="es-ES" b="0" i="0" dirty="0">
                <a:latin typeface="Comic Sans MS"/>
                <a:ea typeface="Comic Sans MS"/>
                <a:cs typeface="Comic Sans MS"/>
                <a:sym typeface="Comic Sans MS"/>
              </a:rPr>
              <a:t>s posible predecir la puntuación de crédito de un individuo?</a:t>
            </a:r>
            <a:endParaRPr dirty="0"/>
          </a:p>
          <a:p>
            <a:pPr marL="0" lvl="0" indent="0" algn="ctr" rtl="0">
              <a:spcBef>
                <a:spcPts val="1020"/>
              </a:spcBef>
              <a:spcAft>
                <a:spcPts val="0"/>
              </a:spcAft>
              <a:buSzPts val="2100"/>
              <a:buNone/>
            </a:pPr>
            <a:endParaRPr dirty="0">
              <a:latin typeface="Comic Sans MS"/>
              <a:ea typeface="Comic Sans MS"/>
              <a:cs typeface="Comic Sans MS"/>
              <a:sym typeface="Comic Sans MS"/>
            </a:endParaRPr>
          </a:p>
          <a:p>
            <a:pPr marL="0" lvl="0" indent="0" algn="ctr" rtl="0">
              <a:spcBef>
                <a:spcPts val="1020"/>
              </a:spcBef>
              <a:spcAft>
                <a:spcPts val="0"/>
              </a:spcAft>
              <a:buSzPts val="2100"/>
              <a:buNone/>
            </a:pPr>
            <a:r>
              <a:rPr lang="es-ES" dirty="0">
                <a:latin typeface="Comic Sans MS"/>
                <a:ea typeface="Comic Sans MS"/>
                <a:cs typeface="Comic Sans MS"/>
                <a:sym typeface="Comic Sans MS"/>
              </a:rPr>
              <a:t>Autor: Leonardo Esteban Stazi</a:t>
            </a:r>
            <a:endParaRPr dirty="0">
              <a:latin typeface="Comic Sans MS"/>
              <a:ea typeface="Comic Sans MS"/>
              <a:cs typeface="Comic Sans MS"/>
              <a:sym typeface="Comic Sans M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0"/>
          <p:cNvSpPr txBox="1">
            <a:spLocks noGrp="1"/>
          </p:cNvSpPr>
          <p:nvPr>
            <p:ph type="title"/>
          </p:nvPr>
        </p:nvSpPr>
        <p:spPr>
          <a:xfrm>
            <a:off x="2575629" y="0"/>
            <a:ext cx="6542315" cy="123224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B050"/>
              </a:buClr>
              <a:buSzPts val="2400"/>
              <a:buFont typeface="Roboto"/>
              <a:buNone/>
            </a:pPr>
            <a:r>
              <a:rPr lang="es-ES" sz="2800" b="0" i="0" dirty="0">
                <a:solidFill>
                  <a:srgbClr val="00B050"/>
                </a:solidFill>
                <a:latin typeface="Comic Sans MS" panose="030F0702030302020204" pitchFamily="66" charset="0"/>
                <a:ea typeface="Roboto"/>
                <a:cs typeface="Roboto"/>
                <a:sym typeface="Roboto"/>
              </a:rPr>
              <a:t>RandomForestClassifier</a:t>
            </a:r>
            <a:endParaRPr sz="2800" b="0" i="0" u="sng" dirty="0">
              <a:solidFill>
                <a:srgbClr val="00B050"/>
              </a:solidFill>
              <a:latin typeface="Comic Sans MS" panose="030F0702030302020204" pitchFamily="66" charset="0"/>
              <a:ea typeface="Comic Sans MS"/>
              <a:cs typeface="Comic Sans MS"/>
              <a:sym typeface="Comic Sans MS"/>
            </a:endParaRPr>
          </a:p>
        </p:txBody>
      </p:sp>
      <p:sp>
        <p:nvSpPr>
          <p:cNvPr id="279" name="Google Shape;279;p20"/>
          <p:cNvSpPr txBox="1">
            <a:spLocks noGrp="1"/>
          </p:cNvSpPr>
          <p:nvPr>
            <p:ph type="body" idx="2"/>
          </p:nvPr>
        </p:nvSpPr>
        <p:spPr>
          <a:xfrm>
            <a:off x="0" y="1045492"/>
            <a:ext cx="4654296" cy="5509220"/>
          </a:xfrm>
          <a:prstGeom prst="rect">
            <a:avLst/>
          </a:prstGeom>
          <a:noFill/>
          <a:ln>
            <a:noFill/>
          </a:ln>
        </p:spPr>
        <p:txBody>
          <a:bodyPr spcFirstLastPara="1" wrap="square" lIns="91425" tIns="45700" rIns="91425" bIns="45700" anchor="ctr" anchorCtr="0">
            <a:normAutofit fontScale="85000" lnSpcReduction="20000"/>
          </a:bodyPr>
          <a:lstStyle/>
          <a:p>
            <a:pPr marL="285750" lvl="0" indent="-285750" algn="just" rtl="0">
              <a:spcBef>
                <a:spcPts val="0"/>
              </a:spcBef>
              <a:spcAft>
                <a:spcPts val="0"/>
              </a:spcAft>
              <a:buSzPts val="1600"/>
              <a:buFont typeface="Arial" panose="020B0604020202020204" pitchFamily="34" charset="0"/>
              <a:buChar char="•"/>
            </a:pPr>
            <a:r>
              <a:rPr lang="es-ES" b="0" i="0" dirty="0">
                <a:solidFill>
                  <a:srgbClr val="00B050"/>
                </a:solidFill>
                <a:latin typeface="Comic Sans MS"/>
                <a:ea typeface="Comic Sans MS"/>
                <a:cs typeface="Comic Sans MS"/>
                <a:sym typeface="Comic Sans MS"/>
              </a:rPr>
              <a:t>Encontramos un resultado de 81%, el más alto de los modelos probados. En cuanto a la precisión y recall, los valores se encuentran equilibrados, no habiendo casi diferencia en la capacidad del modelo para identificar correctamente las características.</a:t>
            </a:r>
          </a:p>
          <a:p>
            <a:pPr marL="285750" lvl="0" indent="-285750" algn="just" rtl="0">
              <a:spcBef>
                <a:spcPts val="0"/>
              </a:spcBef>
              <a:spcAft>
                <a:spcPts val="0"/>
              </a:spcAft>
              <a:buSzPts val="1600"/>
              <a:buFont typeface="Arial" panose="020B0604020202020204" pitchFamily="34" charset="0"/>
              <a:buChar char="•"/>
            </a:pPr>
            <a:r>
              <a:rPr lang="es-ES" b="0" i="0" dirty="0">
                <a:solidFill>
                  <a:srgbClr val="00B050"/>
                </a:solidFill>
                <a:latin typeface="Comic Sans MS"/>
                <a:ea typeface="Comic Sans MS"/>
                <a:cs typeface="Comic Sans MS"/>
                <a:sym typeface="Comic Sans MS"/>
              </a:rPr>
              <a:t>A partir de los resultados del F1-Score, podemos sacar la conclusión de que el modelo maneja las clases dentro de los mismos niveles, no habiendo una diferencia marcada. El modelo maneja muy bien las tres clases.</a:t>
            </a:r>
          </a:p>
          <a:p>
            <a:pPr marL="285750" lvl="0" indent="-285750" algn="just" rtl="0">
              <a:spcBef>
                <a:spcPts val="0"/>
              </a:spcBef>
              <a:spcAft>
                <a:spcPts val="0"/>
              </a:spcAft>
              <a:buSzPts val="1600"/>
              <a:buFont typeface="Arial" panose="020B0604020202020204" pitchFamily="34" charset="0"/>
              <a:buChar char="•"/>
            </a:pPr>
            <a:r>
              <a:rPr lang="es-ES" b="0" i="0" dirty="0">
                <a:solidFill>
                  <a:srgbClr val="00B050"/>
                </a:solidFill>
                <a:latin typeface="Comic Sans MS"/>
                <a:ea typeface="Comic Sans MS"/>
                <a:cs typeface="Comic Sans MS"/>
                <a:sym typeface="Comic Sans MS"/>
              </a:rPr>
              <a:t>Analizando la matriz, encontramos que tanto los FP como los FN para las clases Good y Poor son los más bajos, siendo estos los valores más importantes a la hora de evaluar el margen de error tolerable. Persiste la confusión para la clase Standard, que puede deberse al desbalanceo de las clases.</a:t>
            </a:r>
          </a:p>
          <a:p>
            <a:pPr marL="285750" lvl="0" indent="-285750" algn="just" rtl="0">
              <a:spcBef>
                <a:spcPts val="0"/>
              </a:spcBef>
              <a:spcAft>
                <a:spcPts val="0"/>
              </a:spcAft>
              <a:buSzPts val="1600"/>
              <a:buFont typeface="Arial" panose="020B0604020202020204" pitchFamily="34" charset="0"/>
              <a:buChar char="•"/>
            </a:pPr>
            <a:r>
              <a:rPr lang="es-ES" b="0" i="0" dirty="0">
                <a:solidFill>
                  <a:srgbClr val="00B050"/>
                </a:solidFill>
                <a:latin typeface="Comic Sans MS"/>
                <a:ea typeface="Comic Sans MS"/>
                <a:cs typeface="Comic Sans MS"/>
                <a:sym typeface="Comic Sans MS"/>
              </a:rPr>
              <a:t>Overfitting (sobreajuste) / Underfitting (subajuste):</a:t>
            </a:r>
          </a:p>
          <a:p>
            <a:pPr marL="285750" lvl="0" indent="-285750" algn="just" rtl="0">
              <a:spcBef>
                <a:spcPts val="0"/>
              </a:spcBef>
              <a:spcAft>
                <a:spcPts val="0"/>
              </a:spcAft>
              <a:buSzPts val="1600"/>
              <a:buFont typeface="Arial" panose="020B0604020202020204" pitchFamily="34" charset="0"/>
              <a:buChar char="•"/>
            </a:pPr>
            <a:r>
              <a:rPr lang="es-ES" b="0" i="0" dirty="0">
                <a:solidFill>
                  <a:srgbClr val="00B050"/>
                </a:solidFill>
                <a:latin typeface="Comic Sans MS"/>
                <a:ea typeface="Comic Sans MS"/>
                <a:cs typeface="Comic Sans MS"/>
                <a:sym typeface="Comic Sans MS"/>
              </a:rPr>
              <a:t>Hemos utilizado para evitar el overfitting y el underfitting las mismas consideraciones con los datos que usamos anteriormente para los otros modelos.</a:t>
            </a:r>
          </a:p>
          <a:p>
            <a:pPr marL="285750" lvl="0" indent="-285750" algn="just" rtl="0">
              <a:spcBef>
                <a:spcPts val="0"/>
              </a:spcBef>
              <a:spcAft>
                <a:spcPts val="0"/>
              </a:spcAft>
              <a:buSzPts val="1600"/>
              <a:buFont typeface="Arial" panose="020B0604020202020204" pitchFamily="34" charset="0"/>
              <a:buChar char="•"/>
            </a:pPr>
            <a:r>
              <a:rPr lang="es-ES" b="0" i="0" dirty="0">
                <a:solidFill>
                  <a:srgbClr val="00B050"/>
                </a:solidFill>
                <a:latin typeface="Comic Sans MS"/>
                <a:ea typeface="Comic Sans MS"/>
                <a:cs typeface="Comic Sans MS"/>
                <a:sym typeface="Comic Sans MS"/>
              </a:rPr>
              <a:t>El resultado final del modelo es muy bueno, con un accuracy del 81%, y podemos decir que no presenta un caso de overfit para la prueba y tampoco de underfit. Aunque encontramos un claro caso de sobreajuste para el entrenamiento.</a:t>
            </a:r>
            <a:endParaRPr b="0" i="0" dirty="0">
              <a:solidFill>
                <a:srgbClr val="00B050"/>
              </a:solidFill>
              <a:latin typeface="Comic Sans MS"/>
              <a:ea typeface="Comic Sans MS"/>
              <a:cs typeface="Comic Sans MS"/>
              <a:sym typeface="Comic Sans MS"/>
            </a:endParaRPr>
          </a:p>
        </p:txBody>
      </p:sp>
      <p:pic>
        <p:nvPicPr>
          <p:cNvPr id="280" name="Google Shape;280;p20"/>
          <p:cNvPicPr preferRelativeResize="0"/>
          <p:nvPr/>
        </p:nvPicPr>
        <p:blipFill>
          <a:blip r:embed="rId3"/>
          <a:srcRect/>
          <a:stretch/>
        </p:blipFill>
        <p:spPr>
          <a:xfrm>
            <a:off x="5846787" y="1123720"/>
            <a:ext cx="5594098" cy="2315213"/>
          </a:xfrm>
          <a:prstGeom prst="rect">
            <a:avLst/>
          </a:prstGeom>
          <a:noFill/>
          <a:ln>
            <a:noFill/>
          </a:ln>
        </p:spPr>
      </p:pic>
      <p:pic>
        <p:nvPicPr>
          <p:cNvPr id="281" name="Google Shape;281;p20"/>
          <p:cNvPicPr preferRelativeResize="0"/>
          <p:nvPr/>
        </p:nvPicPr>
        <p:blipFill>
          <a:blip r:embed="rId4"/>
          <a:srcRect/>
          <a:stretch/>
        </p:blipFill>
        <p:spPr>
          <a:xfrm>
            <a:off x="4976045" y="3834596"/>
            <a:ext cx="3008382" cy="2500889"/>
          </a:xfrm>
          <a:prstGeom prst="rect">
            <a:avLst/>
          </a:prstGeom>
          <a:noFill/>
          <a:ln>
            <a:noFill/>
          </a:ln>
        </p:spPr>
      </p:pic>
      <p:pic>
        <p:nvPicPr>
          <p:cNvPr id="282" name="Google Shape;282;p20"/>
          <p:cNvPicPr preferRelativeResize="0"/>
          <p:nvPr/>
        </p:nvPicPr>
        <p:blipFill>
          <a:blip r:embed="rId5"/>
          <a:srcRect/>
          <a:stretch/>
        </p:blipFill>
        <p:spPr>
          <a:xfrm>
            <a:off x="8306176" y="3638720"/>
            <a:ext cx="3692895" cy="1474097"/>
          </a:xfrm>
          <a:prstGeom prst="rect">
            <a:avLst/>
          </a:prstGeom>
          <a:noFill/>
          <a:ln>
            <a:noFill/>
          </a:ln>
        </p:spPr>
      </p:pic>
      <p:pic>
        <p:nvPicPr>
          <p:cNvPr id="2" name="Google Shape;282;p20">
            <a:extLst>
              <a:ext uri="{FF2B5EF4-FFF2-40B4-BE49-F238E27FC236}">
                <a16:creationId xmlns:a16="http://schemas.microsoft.com/office/drawing/2014/main" id="{AACA2D4C-8CE0-19E2-8711-8F1A9A7C6704}"/>
              </a:ext>
            </a:extLst>
          </p:cNvPr>
          <p:cNvPicPr preferRelativeResize="0"/>
          <p:nvPr/>
        </p:nvPicPr>
        <p:blipFill>
          <a:blip r:embed="rId6"/>
          <a:srcRect/>
          <a:stretch/>
        </p:blipFill>
        <p:spPr>
          <a:xfrm>
            <a:off x="8306176" y="5312604"/>
            <a:ext cx="3692895" cy="1221272"/>
          </a:xfrm>
          <a:prstGeom prst="rect">
            <a:avLst/>
          </a:prstGeom>
          <a:noFill/>
          <a:ln>
            <a:noFill/>
          </a:ln>
        </p:spPr>
      </p:pic>
    </p:spTree>
    <p:extLst>
      <p:ext uri="{BB962C8B-B14F-4D97-AF65-F5344CB8AC3E}">
        <p14:creationId xmlns:p14="http://schemas.microsoft.com/office/powerpoint/2010/main" val="2747302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1"/>
          <p:cNvSpPr txBox="1">
            <a:spLocks noGrp="1"/>
          </p:cNvSpPr>
          <p:nvPr>
            <p:ph type="title"/>
          </p:nvPr>
        </p:nvSpPr>
        <p:spPr>
          <a:xfrm>
            <a:off x="2442656" y="54857"/>
            <a:ext cx="6542315" cy="935314"/>
          </a:xfrm>
          <a:prstGeom prst="rect">
            <a:avLst/>
          </a:prstGeom>
          <a:noFill/>
          <a:ln>
            <a:noFill/>
          </a:ln>
        </p:spPr>
        <p:txBody>
          <a:bodyPr spcFirstLastPara="1" wrap="square" lIns="91425" tIns="45700" rIns="91425" bIns="45700" anchor="ctr" anchorCtr="0">
            <a:normAutofit/>
          </a:bodyPr>
          <a:lstStyle/>
          <a:p>
            <a:pPr algn="ctr">
              <a:buClr>
                <a:srgbClr val="00B050"/>
              </a:buClr>
            </a:pPr>
            <a:r>
              <a:rPr lang="es-AR" sz="2800" b="1" i="0" dirty="0">
                <a:solidFill>
                  <a:srgbClr val="00B050"/>
                </a:solidFill>
                <a:effectLst/>
                <a:latin typeface="Comic Sans MS" panose="030F0702030302020204" pitchFamily="66" charset="0"/>
              </a:rPr>
              <a:t>LinearSupportVectorClassification</a:t>
            </a:r>
            <a:endParaRPr sz="2800" b="1" dirty="0">
              <a:solidFill>
                <a:srgbClr val="00B050"/>
              </a:solidFill>
              <a:latin typeface="Comic Sans MS" panose="030F0702030302020204" pitchFamily="66" charset="0"/>
            </a:endParaRPr>
          </a:p>
        </p:txBody>
      </p:sp>
      <p:sp>
        <p:nvSpPr>
          <p:cNvPr id="288" name="Google Shape;288;p21"/>
          <p:cNvSpPr txBox="1">
            <a:spLocks noGrp="1"/>
          </p:cNvSpPr>
          <p:nvPr>
            <p:ph type="body" idx="2"/>
          </p:nvPr>
        </p:nvSpPr>
        <p:spPr>
          <a:xfrm>
            <a:off x="751115" y="935314"/>
            <a:ext cx="3903181" cy="5400172"/>
          </a:xfrm>
          <a:prstGeom prst="rect">
            <a:avLst/>
          </a:prstGeom>
          <a:noFill/>
          <a:ln>
            <a:noFill/>
          </a:ln>
        </p:spPr>
        <p:txBody>
          <a:bodyPr spcFirstLastPara="1" wrap="square" lIns="91425" tIns="45700" rIns="91425" bIns="45700" anchor="ctr" anchorCtr="0">
            <a:normAutofit fontScale="85000" lnSpcReduction="20000"/>
          </a:bodyPr>
          <a:lstStyle/>
          <a:p>
            <a:pPr marL="0" lvl="0" indent="-101600" algn="l" rtl="0">
              <a:spcBef>
                <a:spcPts val="0"/>
              </a:spcBef>
              <a:spcAft>
                <a:spcPts val="0"/>
              </a:spcAft>
              <a:buSzPts val="1600"/>
              <a:buFont typeface="Arial"/>
              <a:buChar char="•"/>
            </a:pPr>
            <a:r>
              <a:rPr lang="es-MX" b="0" i="0" dirty="0">
                <a:solidFill>
                  <a:srgbClr val="00B050"/>
                </a:solidFill>
                <a:effectLst/>
                <a:latin typeface="Comic Sans MS" panose="030F0702030302020204" pitchFamily="66" charset="0"/>
              </a:rPr>
              <a:t>No utilizaremos SVC porque el tiempo de ajuste escala al menos cuadráticamente con el número de muestras y puede resultar poco práctico más allá de decenas de miles de muestras. Para conjuntos de datos grandes, es mejor usar LinearSVC o SGDClassifier en su lugar. Linear Support Vector Classification, tiene más flexibilidad en la elección de penalizaciones y funciones de pérdida y debería escalar mejor a una gran cantidad de muestras.</a:t>
            </a:r>
          </a:p>
          <a:p>
            <a:pPr marL="0" lvl="0" indent="0" algn="l" rtl="0">
              <a:spcBef>
                <a:spcPts val="0"/>
              </a:spcBef>
              <a:spcAft>
                <a:spcPts val="0"/>
              </a:spcAft>
              <a:buSzPts val="1600"/>
            </a:pPr>
            <a:endParaRPr lang="es-MX" dirty="0">
              <a:solidFill>
                <a:srgbClr val="00B050"/>
              </a:solidFill>
              <a:effectLst/>
              <a:latin typeface="Comic Sans MS"/>
              <a:sym typeface="Comic Sans MS"/>
            </a:endParaRPr>
          </a:p>
          <a:p>
            <a:pPr marL="0" lvl="0" indent="-101600" algn="l" rtl="0">
              <a:spcBef>
                <a:spcPts val="0"/>
              </a:spcBef>
              <a:spcAft>
                <a:spcPts val="0"/>
              </a:spcAft>
              <a:buSzPts val="1600"/>
              <a:buFont typeface="Arial"/>
              <a:buChar char="•"/>
            </a:pPr>
            <a:r>
              <a:rPr lang="es-MX" b="0" i="0" dirty="0">
                <a:solidFill>
                  <a:srgbClr val="00B050"/>
                </a:solidFill>
                <a:latin typeface="Comic Sans MS" panose="030F0702030302020204" pitchFamily="66" charset="0"/>
                <a:sym typeface="Comic Sans MS"/>
              </a:rPr>
              <a:t> </a:t>
            </a:r>
            <a:r>
              <a:rPr lang="es-MX" b="0" i="0" dirty="0">
                <a:solidFill>
                  <a:srgbClr val="00B050"/>
                </a:solidFill>
                <a:effectLst/>
                <a:latin typeface="Comic Sans MS" panose="030F0702030302020204" pitchFamily="66" charset="0"/>
              </a:rPr>
              <a:t>Encontramos el modelo con un puntaje de entrenamiento y de prueba muy bajos, pero similares. El F1-Score, nos dio un porcentaje en ambos más bajos, lo que nos da una medida general mala del desempeño del modelo.</a:t>
            </a:r>
          </a:p>
          <a:p>
            <a:pPr marL="0" lvl="0" indent="0" algn="l" rtl="0">
              <a:spcBef>
                <a:spcPts val="0"/>
              </a:spcBef>
              <a:spcAft>
                <a:spcPts val="0"/>
              </a:spcAft>
              <a:buSzPts val="1600"/>
            </a:pPr>
            <a:endParaRPr lang="es-MX" b="0" i="0" dirty="0">
              <a:solidFill>
                <a:srgbClr val="00B050"/>
              </a:solidFill>
              <a:effectLst/>
              <a:latin typeface="Comic Sans MS" panose="030F0702030302020204" pitchFamily="66" charset="0"/>
            </a:endParaRPr>
          </a:p>
          <a:p>
            <a:pPr marL="0" lvl="0" indent="-101600" algn="l" rtl="0">
              <a:spcBef>
                <a:spcPts val="0"/>
              </a:spcBef>
              <a:spcAft>
                <a:spcPts val="0"/>
              </a:spcAft>
              <a:buSzPts val="1600"/>
              <a:buFont typeface="Arial"/>
              <a:buChar char="•"/>
            </a:pPr>
            <a:r>
              <a:rPr lang="es-MX" b="0" i="0" dirty="0">
                <a:solidFill>
                  <a:srgbClr val="00B050"/>
                </a:solidFill>
                <a:effectLst/>
                <a:latin typeface="Comic Sans MS" panose="030F0702030302020204" pitchFamily="66" charset="0"/>
              </a:rPr>
              <a:t>Un accuracy de 64% es bajo para la muestra, es un porcentaje bajo de elementos clasificados correctamente. La precisión y el Recall son bajos en general para todas las características. A partir de los resultados del F1-Score, podemos definir que el modelo no detecta bien las clases ademas de incluir muestras de las otras.</a:t>
            </a:r>
          </a:p>
        </p:txBody>
      </p:sp>
      <p:pic>
        <p:nvPicPr>
          <p:cNvPr id="290" name="Google Shape;290;p21"/>
          <p:cNvPicPr preferRelativeResize="0"/>
          <p:nvPr/>
        </p:nvPicPr>
        <p:blipFill>
          <a:blip r:embed="rId3"/>
          <a:srcRect/>
          <a:stretch/>
        </p:blipFill>
        <p:spPr>
          <a:xfrm>
            <a:off x="6482752" y="990171"/>
            <a:ext cx="4018728" cy="3340797"/>
          </a:xfrm>
          <a:prstGeom prst="rect">
            <a:avLst/>
          </a:prstGeom>
          <a:noFill/>
          <a:ln>
            <a:noFill/>
          </a:ln>
        </p:spPr>
      </p:pic>
      <p:pic>
        <p:nvPicPr>
          <p:cNvPr id="2" name="Google Shape;290;p21">
            <a:extLst>
              <a:ext uri="{FF2B5EF4-FFF2-40B4-BE49-F238E27FC236}">
                <a16:creationId xmlns:a16="http://schemas.microsoft.com/office/drawing/2014/main" id="{94BAD8FB-CC2F-8CAC-1DC3-3CEE2588868A}"/>
              </a:ext>
            </a:extLst>
          </p:cNvPr>
          <p:cNvPicPr preferRelativeResize="0"/>
          <p:nvPr/>
        </p:nvPicPr>
        <p:blipFill>
          <a:blip r:embed="rId4"/>
          <a:srcRect/>
          <a:stretch/>
        </p:blipFill>
        <p:spPr>
          <a:xfrm>
            <a:off x="4814370" y="4632264"/>
            <a:ext cx="3596902" cy="1446835"/>
          </a:xfrm>
          <a:prstGeom prst="rect">
            <a:avLst/>
          </a:prstGeom>
          <a:noFill/>
          <a:ln>
            <a:noFill/>
          </a:ln>
        </p:spPr>
      </p:pic>
      <p:pic>
        <p:nvPicPr>
          <p:cNvPr id="3" name="Google Shape;290;p21">
            <a:extLst>
              <a:ext uri="{FF2B5EF4-FFF2-40B4-BE49-F238E27FC236}">
                <a16:creationId xmlns:a16="http://schemas.microsoft.com/office/drawing/2014/main" id="{4BCC633F-BD43-8A46-48D7-ACC73D1E1979}"/>
              </a:ext>
            </a:extLst>
          </p:cNvPr>
          <p:cNvPicPr preferRelativeResize="0"/>
          <p:nvPr/>
        </p:nvPicPr>
        <p:blipFill>
          <a:blip r:embed="rId5"/>
          <a:srcRect/>
          <a:stretch/>
        </p:blipFill>
        <p:spPr>
          <a:xfrm>
            <a:off x="8482988" y="4632264"/>
            <a:ext cx="3596902" cy="1446836"/>
          </a:xfrm>
          <a:prstGeom prst="rect">
            <a:avLst/>
          </a:prstGeom>
          <a:noFill/>
          <a:ln>
            <a:noFill/>
          </a:ln>
        </p:spPr>
      </p:pic>
    </p:spTree>
    <p:extLst>
      <p:ext uri="{BB962C8B-B14F-4D97-AF65-F5344CB8AC3E}">
        <p14:creationId xmlns:p14="http://schemas.microsoft.com/office/powerpoint/2010/main" val="23289476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0"/>
          <p:cNvSpPr txBox="1">
            <a:spLocks noGrp="1"/>
          </p:cNvSpPr>
          <p:nvPr>
            <p:ph type="title"/>
          </p:nvPr>
        </p:nvSpPr>
        <p:spPr>
          <a:xfrm>
            <a:off x="2575629" y="0"/>
            <a:ext cx="6542315" cy="123224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B050"/>
              </a:buClr>
              <a:buSzPts val="2400"/>
              <a:buFont typeface="Roboto"/>
              <a:buNone/>
            </a:pPr>
            <a:r>
              <a:rPr lang="es-AR" sz="2800" b="0" i="0" dirty="0">
                <a:solidFill>
                  <a:srgbClr val="00B050"/>
                </a:solidFill>
                <a:latin typeface="Comic Sans MS" panose="030F0702030302020204" pitchFamily="66" charset="0"/>
                <a:ea typeface="Comic Sans MS"/>
                <a:cs typeface="Comic Sans MS"/>
                <a:sym typeface="Comic Sans MS"/>
              </a:rPr>
              <a:t>HistGradientBoostingClassifier</a:t>
            </a:r>
            <a:endParaRPr sz="2800" b="0" i="0" dirty="0">
              <a:solidFill>
                <a:srgbClr val="00B050"/>
              </a:solidFill>
              <a:latin typeface="Comic Sans MS" panose="030F0702030302020204" pitchFamily="66" charset="0"/>
              <a:ea typeface="Comic Sans MS"/>
              <a:cs typeface="Comic Sans MS"/>
              <a:sym typeface="Comic Sans MS"/>
            </a:endParaRPr>
          </a:p>
        </p:txBody>
      </p:sp>
      <p:sp>
        <p:nvSpPr>
          <p:cNvPr id="279" name="Google Shape;279;p20"/>
          <p:cNvSpPr txBox="1">
            <a:spLocks noGrp="1"/>
          </p:cNvSpPr>
          <p:nvPr>
            <p:ph type="body" idx="2"/>
          </p:nvPr>
        </p:nvSpPr>
        <p:spPr>
          <a:xfrm>
            <a:off x="0" y="1045492"/>
            <a:ext cx="4654296" cy="5509220"/>
          </a:xfrm>
          <a:prstGeom prst="rect">
            <a:avLst/>
          </a:prstGeom>
          <a:noFill/>
          <a:ln>
            <a:noFill/>
          </a:ln>
        </p:spPr>
        <p:txBody>
          <a:bodyPr spcFirstLastPara="1" wrap="square" lIns="91425" tIns="45700" rIns="91425" bIns="45700" anchor="ctr" anchorCtr="0">
            <a:normAutofit fontScale="77500" lnSpcReduction="20000"/>
          </a:bodyPr>
          <a:lstStyle/>
          <a:p>
            <a:pPr marL="285750" lvl="0" indent="-285750" algn="just" rtl="0">
              <a:spcBef>
                <a:spcPts val="0"/>
              </a:spcBef>
              <a:spcAft>
                <a:spcPts val="0"/>
              </a:spcAft>
              <a:buSzPts val="1600"/>
              <a:buFont typeface="Arial" panose="020B0604020202020204" pitchFamily="34" charset="0"/>
              <a:buChar char="•"/>
            </a:pPr>
            <a:r>
              <a:rPr lang="es-ES" b="0" i="0" dirty="0">
                <a:solidFill>
                  <a:srgbClr val="00B050"/>
                </a:solidFill>
                <a:latin typeface="Comic Sans MS"/>
                <a:ea typeface="Comic Sans MS"/>
                <a:cs typeface="Comic Sans MS"/>
                <a:sym typeface="Comic Sans MS"/>
              </a:rPr>
              <a:t>Probamos inicialmente el modelo con los parámetros default, y los resultados son buenos. Continuaremos utilizando GridsearchCV para probar diferentes hyperparametros. Las herramientas HalvingGridSearchCV y RandomizedSearchCV las utilizaremos y probaremos más adelante una vez probados los modelos y echa nuestra selección.</a:t>
            </a:r>
          </a:p>
          <a:p>
            <a:pPr marL="285750" lvl="0" indent="-285750" algn="just" rtl="0">
              <a:spcBef>
                <a:spcPts val="0"/>
              </a:spcBef>
              <a:spcAft>
                <a:spcPts val="0"/>
              </a:spcAft>
              <a:buSzPts val="1600"/>
              <a:buFont typeface="Arial" panose="020B0604020202020204" pitchFamily="34" charset="0"/>
              <a:buChar char="•"/>
            </a:pPr>
            <a:r>
              <a:rPr lang="es-ES" b="0" i="0" dirty="0">
                <a:solidFill>
                  <a:srgbClr val="00B050"/>
                </a:solidFill>
                <a:latin typeface="Comic Sans MS"/>
                <a:ea typeface="Comic Sans MS"/>
                <a:cs typeface="Comic Sans MS"/>
                <a:sym typeface="Comic Sans MS"/>
              </a:rPr>
              <a:t>Luego de probar diferentes hyperparametros logramos mejorar un poco el resultado, probando una mayor cantidad podría mejorarse aún más. Los resultados son similares a los vistos con knnc para la prueba y solo un poco más bajo para el entrenamiento. El F1-Score dio porcentajes solo un poco más bajos, dando un desempeño bueno del modelo.</a:t>
            </a:r>
          </a:p>
          <a:p>
            <a:pPr marL="285750" lvl="0" indent="-285750" algn="just" rtl="0">
              <a:spcBef>
                <a:spcPts val="0"/>
              </a:spcBef>
              <a:spcAft>
                <a:spcPts val="0"/>
              </a:spcAft>
              <a:buSzPts val="1600"/>
              <a:buFont typeface="Arial" panose="020B0604020202020204" pitchFamily="34" charset="0"/>
              <a:buChar char="•"/>
            </a:pPr>
            <a:r>
              <a:rPr lang="es-ES" b="0" i="0" dirty="0">
                <a:solidFill>
                  <a:srgbClr val="00B050"/>
                </a:solidFill>
                <a:latin typeface="Comic Sans MS"/>
                <a:ea typeface="Comic Sans MS"/>
                <a:cs typeface="Comic Sans MS"/>
                <a:sym typeface="Comic Sans MS"/>
              </a:rPr>
              <a:t>Como mencionamos anteriormente, el resultado es similar en general a knnc, con un 77% de exactitud. La precisión y recall, se encuentran razonablemente equilibrados, no habiendo una diferencia en la capacidad del modelo para identificar correctamente las características. Los resultados del F1-Score son similares, el modelo maneja las clases dentro de los mismos niveles. También podemos observar una mayor confucion para la clase Good a diferencia de otros modelos.</a:t>
            </a:r>
          </a:p>
          <a:p>
            <a:pPr marL="285750" lvl="0" indent="-285750" algn="just" rtl="0">
              <a:spcBef>
                <a:spcPts val="0"/>
              </a:spcBef>
              <a:spcAft>
                <a:spcPts val="0"/>
              </a:spcAft>
              <a:buSzPts val="1600"/>
              <a:buFont typeface="Arial" panose="020B0604020202020204" pitchFamily="34" charset="0"/>
              <a:buChar char="•"/>
            </a:pPr>
            <a:r>
              <a:rPr lang="es-ES" b="0" i="0" dirty="0">
                <a:solidFill>
                  <a:srgbClr val="00B050"/>
                </a:solidFill>
                <a:latin typeface="Comic Sans MS"/>
                <a:ea typeface="Comic Sans MS"/>
                <a:cs typeface="Comic Sans MS"/>
                <a:sym typeface="Comic Sans MS"/>
              </a:rPr>
              <a:t>Overfitting (sobreajuste) / Underfitting (subajuste)</a:t>
            </a:r>
          </a:p>
          <a:p>
            <a:pPr marL="285750" lvl="0" indent="-285750" algn="just" rtl="0">
              <a:spcBef>
                <a:spcPts val="0"/>
              </a:spcBef>
              <a:spcAft>
                <a:spcPts val="0"/>
              </a:spcAft>
              <a:buSzPts val="1600"/>
              <a:buFont typeface="Arial" panose="020B0604020202020204" pitchFamily="34" charset="0"/>
              <a:buChar char="•"/>
            </a:pPr>
            <a:r>
              <a:rPr lang="es-ES" b="0" i="0" dirty="0">
                <a:solidFill>
                  <a:srgbClr val="00B050"/>
                </a:solidFill>
                <a:latin typeface="Comic Sans MS"/>
                <a:ea typeface="Comic Sans MS"/>
                <a:cs typeface="Comic Sans MS"/>
                <a:sym typeface="Comic Sans MS"/>
              </a:rPr>
              <a:t>Hemos utilizado para evitar el overfitting y el underfitting las mismas consideraciones con los datos que usamos anteriormente para los demás modelos.</a:t>
            </a:r>
          </a:p>
          <a:p>
            <a:pPr marL="285750" lvl="0" indent="-285750" algn="just" rtl="0">
              <a:spcBef>
                <a:spcPts val="0"/>
              </a:spcBef>
              <a:spcAft>
                <a:spcPts val="0"/>
              </a:spcAft>
              <a:buSzPts val="1600"/>
              <a:buFont typeface="Arial" panose="020B0604020202020204" pitchFamily="34" charset="0"/>
              <a:buChar char="•"/>
            </a:pPr>
            <a:r>
              <a:rPr lang="es-ES" b="0" i="0" dirty="0">
                <a:solidFill>
                  <a:srgbClr val="00B050"/>
                </a:solidFill>
                <a:latin typeface="Comic Sans MS"/>
                <a:ea typeface="Comic Sans MS"/>
                <a:cs typeface="Comic Sans MS"/>
                <a:sym typeface="Comic Sans MS"/>
              </a:rPr>
              <a:t>El resultado final es bueno, con un valor de 77%, y no presenta un caso de sobreajuste. Evaluando nuevos parámetros podría mejorarse.</a:t>
            </a:r>
            <a:endParaRPr b="0" i="0" dirty="0">
              <a:solidFill>
                <a:srgbClr val="00B050"/>
              </a:solidFill>
              <a:latin typeface="Comic Sans MS"/>
              <a:ea typeface="Comic Sans MS"/>
              <a:cs typeface="Comic Sans MS"/>
              <a:sym typeface="Comic Sans MS"/>
            </a:endParaRPr>
          </a:p>
        </p:txBody>
      </p:sp>
      <p:pic>
        <p:nvPicPr>
          <p:cNvPr id="280" name="Google Shape;280;p20"/>
          <p:cNvPicPr preferRelativeResize="0"/>
          <p:nvPr/>
        </p:nvPicPr>
        <p:blipFill>
          <a:blip r:embed="rId3"/>
          <a:srcRect/>
          <a:stretch/>
        </p:blipFill>
        <p:spPr>
          <a:xfrm>
            <a:off x="4976045" y="1217328"/>
            <a:ext cx="6922172" cy="1327568"/>
          </a:xfrm>
          <a:prstGeom prst="rect">
            <a:avLst/>
          </a:prstGeom>
          <a:noFill/>
          <a:ln>
            <a:noFill/>
          </a:ln>
        </p:spPr>
      </p:pic>
      <p:pic>
        <p:nvPicPr>
          <p:cNvPr id="281" name="Google Shape;281;p20"/>
          <p:cNvPicPr preferRelativeResize="0"/>
          <p:nvPr/>
        </p:nvPicPr>
        <p:blipFill>
          <a:blip r:embed="rId4"/>
          <a:srcRect/>
          <a:stretch/>
        </p:blipFill>
        <p:spPr>
          <a:xfrm>
            <a:off x="4812435" y="3002100"/>
            <a:ext cx="3363724" cy="3176398"/>
          </a:xfrm>
          <a:prstGeom prst="rect">
            <a:avLst/>
          </a:prstGeom>
          <a:noFill/>
          <a:ln>
            <a:noFill/>
          </a:ln>
        </p:spPr>
      </p:pic>
      <p:pic>
        <p:nvPicPr>
          <p:cNvPr id="282" name="Google Shape;282;p20"/>
          <p:cNvPicPr preferRelativeResize="0"/>
          <p:nvPr/>
        </p:nvPicPr>
        <p:blipFill>
          <a:blip r:embed="rId5"/>
          <a:srcRect/>
          <a:stretch/>
        </p:blipFill>
        <p:spPr>
          <a:xfrm>
            <a:off x="8334298" y="3157594"/>
            <a:ext cx="3692895" cy="1471766"/>
          </a:xfrm>
          <a:prstGeom prst="rect">
            <a:avLst/>
          </a:prstGeom>
          <a:noFill/>
          <a:ln>
            <a:noFill/>
          </a:ln>
        </p:spPr>
      </p:pic>
      <p:pic>
        <p:nvPicPr>
          <p:cNvPr id="2" name="Google Shape;282;p20">
            <a:extLst>
              <a:ext uri="{FF2B5EF4-FFF2-40B4-BE49-F238E27FC236}">
                <a16:creationId xmlns:a16="http://schemas.microsoft.com/office/drawing/2014/main" id="{AACA2D4C-8CE0-19E2-8711-8F1A9A7C6704}"/>
              </a:ext>
            </a:extLst>
          </p:cNvPr>
          <p:cNvPicPr preferRelativeResize="0"/>
          <p:nvPr/>
        </p:nvPicPr>
        <p:blipFill>
          <a:blip r:embed="rId6"/>
          <a:srcRect/>
          <a:stretch/>
        </p:blipFill>
        <p:spPr>
          <a:xfrm>
            <a:off x="8334298" y="4979550"/>
            <a:ext cx="3692895" cy="1022852"/>
          </a:xfrm>
          <a:prstGeom prst="rect">
            <a:avLst/>
          </a:prstGeom>
          <a:noFill/>
          <a:ln>
            <a:noFill/>
          </a:ln>
        </p:spPr>
      </p:pic>
    </p:spTree>
    <p:extLst>
      <p:ext uri="{BB962C8B-B14F-4D97-AF65-F5344CB8AC3E}">
        <p14:creationId xmlns:p14="http://schemas.microsoft.com/office/powerpoint/2010/main" val="40296255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0"/>
          <p:cNvSpPr txBox="1">
            <a:spLocks noGrp="1"/>
          </p:cNvSpPr>
          <p:nvPr>
            <p:ph type="title"/>
          </p:nvPr>
        </p:nvSpPr>
        <p:spPr>
          <a:xfrm>
            <a:off x="2575629" y="0"/>
            <a:ext cx="6542315" cy="123224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B050"/>
              </a:buClr>
              <a:buSzPts val="2400"/>
              <a:buFont typeface="Roboto"/>
              <a:buNone/>
            </a:pPr>
            <a:r>
              <a:rPr lang="es-AR" sz="2800" b="0" i="0" dirty="0">
                <a:solidFill>
                  <a:srgbClr val="00B050"/>
                </a:solidFill>
                <a:latin typeface="Comic Sans MS" panose="030F0702030302020204" pitchFamily="66" charset="0"/>
                <a:ea typeface="Comic Sans MS"/>
                <a:cs typeface="Comic Sans MS"/>
                <a:sym typeface="Comic Sans MS"/>
              </a:rPr>
              <a:t>XGBClassifier</a:t>
            </a:r>
            <a:endParaRPr sz="2800" b="0" i="0" dirty="0">
              <a:solidFill>
                <a:srgbClr val="00B050"/>
              </a:solidFill>
              <a:latin typeface="Comic Sans MS" panose="030F0702030302020204" pitchFamily="66" charset="0"/>
              <a:ea typeface="Comic Sans MS"/>
              <a:cs typeface="Comic Sans MS"/>
              <a:sym typeface="Comic Sans MS"/>
            </a:endParaRPr>
          </a:p>
        </p:txBody>
      </p:sp>
      <p:sp>
        <p:nvSpPr>
          <p:cNvPr id="279" name="Google Shape;279;p20"/>
          <p:cNvSpPr txBox="1">
            <a:spLocks noGrp="1"/>
          </p:cNvSpPr>
          <p:nvPr>
            <p:ph type="body" idx="2"/>
          </p:nvPr>
        </p:nvSpPr>
        <p:spPr>
          <a:xfrm>
            <a:off x="0" y="1045492"/>
            <a:ext cx="4654296" cy="5509220"/>
          </a:xfrm>
          <a:prstGeom prst="rect">
            <a:avLst/>
          </a:prstGeom>
          <a:noFill/>
          <a:ln>
            <a:noFill/>
          </a:ln>
        </p:spPr>
        <p:txBody>
          <a:bodyPr spcFirstLastPara="1" wrap="square" lIns="91425" tIns="45700" rIns="91425" bIns="45700" anchor="ctr" anchorCtr="0">
            <a:normAutofit fontScale="92500"/>
          </a:bodyPr>
          <a:lstStyle/>
          <a:p>
            <a:pPr marL="285750" lvl="0" indent="-285750" algn="just" rtl="0">
              <a:spcBef>
                <a:spcPts val="0"/>
              </a:spcBef>
              <a:spcAft>
                <a:spcPts val="0"/>
              </a:spcAft>
              <a:buSzPts val="1600"/>
              <a:buFont typeface="Arial" panose="020B0604020202020204" pitchFamily="34" charset="0"/>
              <a:buChar char="•"/>
            </a:pPr>
            <a:r>
              <a:rPr lang="es-ES" b="0" i="0" dirty="0">
                <a:solidFill>
                  <a:srgbClr val="00B050"/>
                </a:solidFill>
                <a:latin typeface="Comic Sans MS"/>
                <a:ea typeface="Comic Sans MS"/>
                <a:cs typeface="Comic Sans MS"/>
                <a:sym typeface="Comic Sans MS"/>
              </a:rPr>
              <a:t>Hemos probado el modelo utilizando los parámetros default y obtuvimos un 76%, siendo un buen resultado.</a:t>
            </a:r>
          </a:p>
          <a:p>
            <a:pPr marL="285750" lvl="0" indent="-285750" algn="just" rtl="0">
              <a:spcBef>
                <a:spcPts val="0"/>
              </a:spcBef>
              <a:spcAft>
                <a:spcPts val="0"/>
              </a:spcAft>
              <a:buSzPts val="1600"/>
              <a:buFont typeface="Arial" panose="020B0604020202020204" pitchFamily="34" charset="0"/>
              <a:buChar char="•"/>
            </a:pPr>
            <a:r>
              <a:rPr lang="es-ES" b="0" i="0" dirty="0">
                <a:solidFill>
                  <a:srgbClr val="00B050"/>
                </a:solidFill>
                <a:latin typeface="Comic Sans MS"/>
                <a:ea typeface="Comic Sans MS"/>
                <a:cs typeface="Comic Sans MS"/>
                <a:sym typeface="Comic Sans MS"/>
              </a:rPr>
              <a:t>Logramos al igual que con los demás modelos mejorar el rendimiento, pero se deberían seguir probando diferentes combinaciones de hyperparametros para un resultado superior. conseguimos un 90% para el entrenamiento, lo que es un muy buen resultado, junto con un casi 80% para la prueba. El F1-Score, nos dio un porcentaje en ambos similar, por lo que podemos concluir, en que el modelo tiene una muy buena medida general de desempeño.</a:t>
            </a:r>
            <a:endParaRPr lang="es-ES" dirty="0">
              <a:solidFill>
                <a:srgbClr val="00B050"/>
              </a:solidFill>
              <a:latin typeface="Comic Sans MS"/>
              <a:ea typeface="Comic Sans MS"/>
              <a:cs typeface="Comic Sans MS"/>
              <a:sym typeface="Comic Sans MS"/>
            </a:endParaRPr>
          </a:p>
          <a:p>
            <a:pPr marL="285750" lvl="0" indent="-285750" algn="just" rtl="0">
              <a:spcBef>
                <a:spcPts val="0"/>
              </a:spcBef>
              <a:spcAft>
                <a:spcPts val="0"/>
              </a:spcAft>
              <a:buSzPts val="1600"/>
              <a:buFont typeface="Arial" panose="020B0604020202020204" pitchFamily="34" charset="0"/>
              <a:buChar char="•"/>
            </a:pPr>
            <a:r>
              <a:rPr lang="es-ES" b="0" i="0" dirty="0">
                <a:solidFill>
                  <a:srgbClr val="00B050"/>
                </a:solidFill>
                <a:latin typeface="Comic Sans MS"/>
                <a:ea typeface="Comic Sans MS"/>
                <a:cs typeface="Comic Sans MS"/>
                <a:sym typeface="Comic Sans MS"/>
              </a:rPr>
              <a:t>Tanto la precisión como la sensibilidad o tasa de verdaderos positivos, encontramos una muy buena capacidad para identificar correctamente en general todas las características. En el F1-Score podemos encontrar que el modelo maneja las clases dentro de los mismos niveles, es decir, no hay una diferencia marcada en como el modelo maneja las tres clases.</a:t>
            </a:r>
            <a:endParaRPr b="0" i="0" dirty="0">
              <a:solidFill>
                <a:srgbClr val="00B050"/>
              </a:solidFill>
              <a:latin typeface="Comic Sans MS"/>
              <a:ea typeface="Comic Sans MS"/>
              <a:cs typeface="Comic Sans MS"/>
              <a:sym typeface="Comic Sans MS"/>
            </a:endParaRPr>
          </a:p>
        </p:txBody>
      </p:sp>
      <p:pic>
        <p:nvPicPr>
          <p:cNvPr id="281" name="Google Shape;281;p20"/>
          <p:cNvPicPr preferRelativeResize="0"/>
          <p:nvPr/>
        </p:nvPicPr>
        <p:blipFill>
          <a:blip r:embed="rId3"/>
          <a:srcRect/>
          <a:stretch/>
        </p:blipFill>
        <p:spPr>
          <a:xfrm>
            <a:off x="6526911" y="2909327"/>
            <a:ext cx="3848466" cy="3442396"/>
          </a:xfrm>
          <a:prstGeom prst="rect">
            <a:avLst/>
          </a:prstGeom>
          <a:noFill/>
          <a:ln>
            <a:noFill/>
          </a:ln>
        </p:spPr>
      </p:pic>
      <p:pic>
        <p:nvPicPr>
          <p:cNvPr id="282" name="Google Shape;282;p20"/>
          <p:cNvPicPr preferRelativeResize="0"/>
          <p:nvPr/>
        </p:nvPicPr>
        <p:blipFill>
          <a:blip r:embed="rId4"/>
          <a:srcRect/>
          <a:stretch/>
        </p:blipFill>
        <p:spPr>
          <a:xfrm>
            <a:off x="8556258" y="1232242"/>
            <a:ext cx="3403083" cy="1474097"/>
          </a:xfrm>
          <a:prstGeom prst="rect">
            <a:avLst/>
          </a:prstGeom>
          <a:noFill/>
          <a:ln>
            <a:noFill/>
          </a:ln>
        </p:spPr>
      </p:pic>
      <p:pic>
        <p:nvPicPr>
          <p:cNvPr id="2" name="Google Shape;282;p20">
            <a:extLst>
              <a:ext uri="{FF2B5EF4-FFF2-40B4-BE49-F238E27FC236}">
                <a16:creationId xmlns:a16="http://schemas.microsoft.com/office/drawing/2014/main" id="{AACA2D4C-8CE0-19E2-8711-8F1A9A7C6704}"/>
              </a:ext>
            </a:extLst>
          </p:cNvPr>
          <p:cNvPicPr preferRelativeResize="0"/>
          <p:nvPr/>
        </p:nvPicPr>
        <p:blipFill>
          <a:blip r:embed="rId5"/>
          <a:srcRect/>
          <a:stretch/>
        </p:blipFill>
        <p:spPr>
          <a:xfrm>
            <a:off x="4880472" y="1232242"/>
            <a:ext cx="3449611" cy="1474097"/>
          </a:xfrm>
          <a:prstGeom prst="rect">
            <a:avLst/>
          </a:prstGeom>
          <a:noFill/>
          <a:ln>
            <a:noFill/>
          </a:ln>
        </p:spPr>
      </p:pic>
    </p:spTree>
    <p:extLst>
      <p:ext uri="{BB962C8B-B14F-4D97-AF65-F5344CB8AC3E}">
        <p14:creationId xmlns:p14="http://schemas.microsoft.com/office/powerpoint/2010/main" val="9553556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19"/>
          <p:cNvSpPr txBox="1">
            <a:spLocks noGrp="1"/>
          </p:cNvSpPr>
          <p:nvPr>
            <p:ph type="title"/>
          </p:nvPr>
        </p:nvSpPr>
        <p:spPr>
          <a:xfrm>
            <a:off x="6408964" y="2773680"/>
            <a:ext cx="5149037" cy="996038"/>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rgbClr val="00B050"/>
              </a:buClr>
              <a:buSzPts val="4800"/>
              <a:buFont typeface="Comic Sans MS"/>
              <a:buNone/>
            </a:pPr>
            <a:r>
              <a:rPr lang="es-ES" sz="4800" b="0" i="0" dirty="0">
                <a:solidFill>
                  <a:srgbClr val="00B050"/>
                </a:solidFill>
                <a:latin typeface="Comic Sans MS"/>
                <a:ea typeface="Comic Sans MS"/>
                <a:cs typeface="Comic Sans MS"/>
                <a:sym typeface="Comic Sans MS"/>
              </a:rPr>
              <a:t>MODELADO</a:t>
            </a:r>
            <a:endParaRPr sz="4800" dirty="0">
              <a:solidFill>
                <a:srgbClr val="00B050"/>
              </a:solidFill>
              <a:latin typeface="Comic Sans MS"/>
              <a:ea typeface="Comic Sans MS"/>
              <a:cs typeface="Comic Sans MS"/>
              <a:sym typeface="Comic Sans MS"/>
            </a:endParaRPr>
          </a:p>
        </p:txBody>
      </p:sp>
      <p:pic>
        <p:nvPicPr>
          <p:cNvPr id="272" name="Google Shape;272;p19"/>
          <p:cNvPicPr preferRelativeResize="0">
            <a:picLocks noGrp="1"/>
          </p:cNvPicPr>
          <p:nvPr>
            <p:ph type="body" idx="1"/>
          </p:nvPr>
        </p:nvPicPr>
        <p:blipFill>
          <a:blip r:embed="rId3"/>
          <a:srcRect/>
          <a:stretch/>
        </p:blipFill>
        <p:spPr>
          <a:xfrm>
            <a:off x="633999" y="270623"/>
            <a:ext cx="5462001" cy="3072375"/>
          </a:xfrm>
          <a:prstGeom prst="roundRect">
            <a:avLst>
              <a:gd name="adj" fmla="val 3517"/>
            </a:avLst>
          </a:prstGeom>
          <a:noFill/>
          <a:ln w="38100" cap="flat" cmpd="sng">
            <a:solidFill>
              <a:srgbClr val="363D46"/>
            </a:solidFill>
            <a:prstDash val="solid"/>
            <a:round/>
            <a:headEnd type="none" w="sm" len="sm"/>
            <a:tailEnd type="none" w="sm" len="sm"/>
          </a:ln>
        </p:spPr>
      </p:pic>
      <p:pic>
        <p:nvPicPr>
          <p:cNvPr id="273" name="Google Shape;273;p19"/>
          <p:cNvPicPr preferRelativeResize="0"/>
          <p:nvPr/>
        </p:nvPicPr>
        <p:blipFill>
          <a:blip r:embed="rId4"/>
          <a:srcRect/>
          <a:stretch/>
        </p:blipFill>
        <p:spPr>
          <a:xfrm>
            <a:off x="633999" y="3628850"/>
            <a:ext cx="5462000" cy="283995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9"/>
        <p:cNvGrpSpPr/>
        <p:nvPr/>
      </p:nvGrpSpPr>
      <p:grpSpPr>
        <a:xfrm>
          <a:off x="0" y="0"/>
          <a:ext cx="0" cy="0"/>
          <a:chOff x="0" y="0"/>
          <a:chExt cx="0" cy="0"/>
        </a:xfrm>
      </p:grpSpPr>
      <p:pic>
        <p:nvPicPr>
          <p:cNvPr id="201" name="Google Shape;201;p11"/>
          <p:cNvPicPr preferRelativeResize="0"/>
          <p:nvPr/>
        </p:nvPicPr>
        <p:blipFill>
          <a:blip r:embed="rId4"/>
          <a:srcRect/>
          <a:stretch/>
        </p:blipFill>
        <p:spPr>
          <a:xfrm>
            <a:off x="660240" y="609599"/>
            <a:ext cx="4813095" cy="2586183"/>
          </a:xfrm>
          <a:custGeom>
            <a:avLst/>
            <a:gdLst/>
            <a:ahLst/>
            <a:cxnLst/>
            <a:rect l="l" t="t" r="r" b="b"/>
            <a:pathLst>
              <a:path w="3416888" h="2057399" extrusionOk="0">
                <a:moveTo>
                  <a:pt x="120172" y="0"/>
                </a:moveTo>
                <a:lnTo>
                  <a:pt x="3296716" y="0"/>
                </a:lnTo>
                <a:cubicBezTo>
                  <a:pt x="3363085" y="0"/>
                  <a:pt x="3416888" y="53803"/>
                  <a:pt x="3416888" y="120172"/>
                </a:cubicBezTo>
                <a:lnTo>
                  <a:pt x="3416888" y="2057399"/>
                </a:lnTo>
                <a:lnTo>
                  <a:pt x="0" y="2057399"/>
                </a:lnTo>
                <a:lnTo>
                  <a:pt x="0" y="120172"/>
                </a:lnTo>
                <a:cubicBezTo>
                  <a:pt x="0" y="53803"/>
                  <a:pt x="53803" y="0"/>
                  <a:pt x="120172" y="0"/>
                </a:cubicBezTo>
                <a:close/>
              </a:path>
            </a:pathLst>
          </a:custGeom>
          <a:noFill/>
          <a:ln w="38100" cap="flat" cmpd="sng">
            <a:solidFill>
              <a:srgbClr val="363D46"/>
            </a:solidFill>
            <a:prstDash val="solid"/>
            <a:round/>
            <a:headEnd type="none" w="sm" len="sm"/>
            <a:tailEnd type="none" w="sm" len="sm"/>
          </a:ln>
        </p:spPr>
      </p:pic>
      <p:pic>
        <p:nvPicPr>
          <p:cNvPr id="202" name="Google Shape;202;p11"/>
          <p:cNvPicPr preferRelativeResize="0">
            <a:picLocks noGrp="1"/>
          </p:cNvPicPr>
          <p:nvPr>
            <p:ph type="body" idx="1"/>
          </p:nvPr>
        </p:nvPicPr>
        <p:blipFill>
          <a:blip r:embed="rId5"/>
          <a:srcRect/>
          <a:stretch/>
        </p:blipFill>
        <p:spPr>
          <a:xfrm>
            <a:off x="660240" y="3308742"/>
            <a:ext cx="4813095" cy="2586183"/>
          </a:xfrm>
          <a:prstGeom prst="rect">
            <a:avLst/>
          </a:prstGeom>
          <a:noFill/>
          <a:ln w="38100" cap="flat" cmpd="sng">
            <a:solidFill>
              <a:srgbClr val="363D46"/>
            </a:solidFill>
            <a:prstDash val="solid"/>
            <a:round/>
            <a:headEnd type="none" w="sm" len="sm"/>
            <a:tailEnd type="none" w="sm" len="sm"/>
          </a:ln>
        </p:spPr>
      </p:pic>
      <p:sp>
        <p:nvSpPr>
          <p:cNvPr id="203" name="Google Shape;203;p11"/>
          <p:cNvSpPr txBox="1">
            <a:spLocks noGrp="1"/>
          </p:cNvSpPr>
          <p:nvPr>
            <p:ph type="body" idx="2"/>
          </p:nvPr>
        </p:nvSpPr>
        <p:spPr>
          <a:xfrm>
            <a:off x="6095999" y="210247"/>
            <a:ext cx="5435760" cy="5971069"/>
          </a:xfrm>
          <a:prstGeom prst="rect">
            <a:avLst/>
          </a:prstGeom>
          <a:noFill/>
          <a:ln>
            <a:noFill/>
          </a:ln>
        </p:spPr>
        <p:txBody>
          <a:bodyPr spcFirstLastPara="1" wrap="square" lIns="91425" tIns="45700" rIns="91425" bIns="45700" anchor="ctr" anchorCtr="0">
            <a:normAutofit/>
          </a:bodyPr>
          <a:lstStyle/>
          <a:p>
            <a:pPr marL="0" lvl="0" indent="-101600" algn="just" rtl="0">
              <a:lnSpc>
                <a:spcPct val="90000"/>
              </a:lnSpc>
              <a:spcBef>
                <a:spcPts val="920"/>
              </a:spcBef>
              <a:spcAft>
                <a:spcPts val="0"/>
              </a:spcAft>
              <a:buSzPts val="1600"/>
              <a:buFont typeface="Arial"/>
              <a:buChar char="•"/>
            </a:pPr>
            <a:r>
              <a:rPr lang="es-MX" sz="1800" b="0" i="0" dirty="0">
                <a:solidFill>
                  <a:srgbClr val="00B050"/>
                </a:solidFill>
                <a:effectLst/>
                <a:latin typeface="Comic Sans MS" panose="030F0702030302020204" pitchFamily="66" charset="0"/>
              </a:rPr>
              <a:t> </a:t>
            </a:r>
            <a:r>
              <a:rPr lang="es-ES" sz="1800" b="0" i="0" dirty="0">
                <a:solidFill>
                  <a:srgbClr val="00B050"/>
                </a:solidFill>
                <a:effectLst/>
                <a:latin typeface="Comic Sans MS" panose="030F0702030302020204" pitchFamily="66" charset="0"/>
              </a:rPr>
              <a:t>Analizando los resultados no encontramos algo concluso, teniendo en cuenta tanto la correlación (conservamos variables más allá de su correlación por una cuestión de análisis financiero y la importancia de las mismas) y la importancia de las variables, como para tomar una decisión de reducir una mayor cantidad de las mismas. Aun así, probaremos el modelo con una reducción de features a partir de su correlación y los resultados generales.</a:t>
            </a:r>
            <a:endParaRPr lang="es-MX" sz="1800" dirty="0">
              <a:solidFill>
                <a:srgbClr val="00B050"/>
              </a:solidFill>
              <a:latin typeface="Comic Sans MS" panose="030F0702030302020204" pitchFamily="66" charset="0"/>
            </a:endParaRPr>
          </a:p>
          <a:p>
            <a:pPr marL="0" lvl="0" indent="0" algn="just" rtl="0">
              <a:lnSpc>
                <a:spcPct val="90000"/>
              </a:lnSpc>
              <a:spcBef>
                <a:spcPts val="920"/>
              </a:spcBef>
              <a:spcAft>
                <a:spcPts val="0"/>
              </a:spcAft>
              <a:buSzPts val="1600"/>
            </a:pPr>
            <a:endParaRPr lang="es-MX" sz="1800" dirty="0">
              <a:solidFill>
                <a:srgbClr val="00B050"/>
              </a:solidFill>
              <a:latin typeface="Comic Sans MS" panose="030F0702030302020204" pitchFamily="66" charset="0"/>
            </a:endParaRPr>
          </a:p>
          <a:p>
            <a:pPr marL="0" lvl="0" indent="-101600" algn="just" rtl="0">
              <a:lnSpc>
                <a:spcPct val="90000"/>
              </a:lnSpc>
              <a:spcBef>
                <a:spcPts val="920"/>
              </a:spcBef>
              <a:spcAft>
                <a:spcPts val="0"/>
              </a:spcAft>
              <a:buSzPts val="1600"/>
              <a:buFont typeface="Arial"/>
              <a:buChar char="•"/>
            </a:pPr>
            <a:r>
              <a:rPr lang="es-MX" sz="1800" b="0" i="0" dirty="0">
                <a:solidFill>
                  <a:srgbClr val="00B050"/>
                </a:solidFill>
                <a:effectLst/>
                <a:latin typeface="Comic Sans MS" panose="030F0702030302020204" pitchFamily="66" charset="0"/>
              </a:rPr>
              <a:t> </a:t>
            </a:r>
            <a:r>
              <a:rPr lang="es-ES" sz="1800" b="0" i="0" dirty="0">
                <a:solidFill>
                  <a:srgbClr val="00B050"/>
                </a:solidFill>
                <a:effectLst/>
                <a:latin typeface="Comic Sans MS" panose="030F0702030302020204" pitchFamily="66" charset="0"/>
              </a:rPr>
              <a:t>Utilizando el método SHAP podemos observar con facilidad en el grafico que características son más importantes para cada nivel de adaptabilidad. Vemos que persiste el resultado de importancia del crédito variado y las deudas pendientes, así como toda variable relacionada, como es lógico a las deudas.</a:t>
            </a:r>
            <a:endParaRPr sz="1800" dirty="0">
              <a:solidFill>
                <a:srgbClr val="00B050"/>
              </a:solidFill>
              <a:latin typeface="Comic Sans MS" panose="030F0702030302020204" pitchFamily="66" charset="0"/>
            </a:endParaRPr>
          </a:p>
        </p:txBody>
      </p:sp>
    </p:spTree>
    <p:extLst>
      <p:ext uri="{BB962C8B-B14F-4D97-AF65-F5344CB8AC3E}">
        <p14:creationId xmlns:p14="http://schemas.microsoft.com/office/powerpoint/2010/main" val="8892054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0"/>
          <p:cNvSpPr txBox="1">
            <a:spLocks noGrp="1"/>
          </p:cNvSpPr>
          <p:nvPr>
            <p:ph type="title"/>
          </p:nvPr>
        </p:nvSpPr>
        <p:spPr>
          <a:xfrm>
            <a:off x="2575629" y="0"/>
            <a:ext cx="6542315" cy="123224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B050"/>
              </a:buClr>
              <a:buSzPts val="2400"/>
              <a:buFont typeface="Roboto"/>
              <a:buNone/>
            </a:pPr>
            <a:r>
              <a:rPr lang="es-AR" sz="2800" b="0" i="0" dirty="0">
                <a:solidFill>
                  <a:srgbClr val="00B050"/>
                </a:solidFill>
                <a:latin typeface="Comic Sans MS" panose="030F0702030302020204" pitchFamily="66" charset="0"/>
                <a:ea typeface="Comic Sans MS"/>
                <a:cs typeface="Comic Sans MS"/>
                <a:sym typeface="Comic Sans MS"/>
              </a:rPr>
              <a:t>RandomForestClassifier</a:t>
            </a:r>
            <a:r>
              <a:rPr lang="es-AR" sz="2800" dirty="0">
                <a:solidFill>
                  <a:srgbClr val="00B050"/>
                </a:solidFill>
                <a:latin typeface="Comic Sans MS" panose="030F0702030302020204" pitchFamily="66" charset="0"/>
                <a:ea typeface="Comic Sans MS"/>
                <a:cs typeface="Comic Sans MS"/>
                <a:sym typeface="Comic Sans MS"/>
              </a:rPr>
              <a:t> Final</a:t>
            </a:r>
            <a:endParaRPr sz="2800" b="0" i="0" dirty="0">
              <a:solidFill>
                <a:srgbClr val="00B050"/>
              </a:solidFill>
              <a:latin typeface="Comic Sans MS" panose="030F0702030302020204" pitchFamily="66" charset="0"/>
              <a:ea typeface="Comic Sans MS"/>
              <a:cs typeface="Comic Sans MS"/>
              <a:sym typeface="Comic Sans MS"/>
            </a:endParaRPr>
          </a:p>
        </p:txBody>
      </p:sp>
      <p:sp>
        <p:nvSpPr>
          <p:cNvPr id="279" name="Google Shape;279;p20"/>
          <p:cNvSpPr txBox="1">
            <a:spLocks noGrp="1"/>
          </p:cNvSpPr>
          <p:nvPr>
            <p:ph type="body" idx="2"/>
          </p:nvPr>
        </p:nvSpPr>
        <p:spPr>
          <a:xfrm>
            <a:off x="0" y="1045492"/>
            <a:ext cx="4654296" cy="5509220"/>
          </a:xfrm>
          <a:prstGeom prst="rect">
            <a:avLst/>
          </a:prstGeom>
          <a:noFill/>
          <a:ln>
            <a:noFill/>
          </a:ln>
        </p:spPr>
        <p:txBody>
          <a:bodyPr spcFirstLastPara="1" wrap="square" lIns="91425" tIns="45700" rIns="91425" bIns="45700" anchor="ctr" anchorCtr="0">
            <a:normAutofit fontScale="92500" lnSpcReduction="20000"/>
          </a:bodyPr>
          <a:lstStyle/>
          <a:p>
            <a:pPr marL="285750" lvl="0" indent="-285750" rtl="0">
              <a:spcBef>
                <a:spcPts val="0"/>
              </a:spcBef>
              <a:spcAft>
                <a:spcPts val="0"/>
              </a:spcAft>
              <a:buSzPts val="1600"/>
              <a:buFont typeface="Arial" panose="020B0604020202020204" pitchFamily="34" charset="0"/>
              <a:buChar char="•"/>
            </a:pPr>
            <a:r>
              <a:rPr lang="es-ES" b="0" i="0" dirty="0">
                <a:solidFill>
                  <a:srgbClr val="00B050"/>
                </a:solidFill>
                <a:latin typeface="Comic Sans MS"/>
                <a:ea typeface="Comic Sans MS"/>
                <a:cs typeface="Comic Sans MS"/>
                <a:sym typeface="Comic Sans MS"/>
              </a:rPr>
              <a:t>Podríamos tomar RandomOverSampler como el mejor resultado, aunque no son considerables las diferencias, hemos logrado incrementarlos true positives para good y bad, pero la confusión con standard se mantiene.</a:t>
            </a:r>
          </a:p>
          <a:p>
            <a:pPr marL="285750" lvl="0" indent="-285750" rtl="0">
              <a:spcBef>
                <a:spcPts val="0"/>
              </a:spcBef>
              <a:spcAft>
                <a:spcPts val="0"/>
              </a:spcAft>
              <a:buSzPts val="1600"/>
              <a:buFont typeface="Arial" panose="020B0604020202020204" pitchFamily="34" charset="0"/>
              <a:buChar char="•"/>
            </a:pPr>
            <a:r>
              <a:rPr lang="es-ES" b="0" i="0" dirty="0">
                <a:solidFill>
                  <a:srgbClr val="00B050"/>
                </a:solidFill>
                <a:latin typeface="Comic Sans MS"/>
                <a:ea typeface="Comic Sans MS"/>
                <a:cs typeface="Comic Sans MS"/>
                <a:sym typeface="Comic Sans MS"/>
              </a:rPr>
              <a:t>Luego de probar una grilla de hyperparametros utilizando RandomizedSearchCV, logramos un buen resultado. Inicialmente habíamos utilizado los parámetros en default, y partiendo de ellos agregamos nuevos valores.</a:t>
            </a:r>
            <a:endParaRPr lang="es-ES" dirty="0">
              <a:solidFill>
                <a:srgbClr val="00B050"/>
              </a:solidFill>
              <a:latin typeface="Comic Sans MS"/>
              <a:ea typeface="Comic Sans MS"/>
              <a:cs typeface="Comic Sans MS"/>
              <a:sym typeface="Comic Sans MS"/>
            </a:endParaRPr>
          </a:p>
          <a:p>
            <a:pPr marL="285750" lvl="0" indent="-285750" rtl="0">
              <a:spcBef>
                <a:spcPts val="0"/>
              </a:spcBef>
              <a:spcAft>
                <a:spcPts val="0"/>
              </a:spcAft>
              <a:buSzPts val="1600"/>
              <a:buFont typeface="Arial" panose="020B0604020202020204" pitchFamily="34" charset="0"/>
              <a:buChar char="•"/>
            </a:pPr>
            <a:r>
              <a:rPr lang="es-ES" b="0" i="0" dirty="0">
                <a:solidFill>
                  <a:srgbClr val="00B050"/>
                </a:solidFill>
                <a:latin typeface="Comic Sans MS"/>
                <a:ea typeface="Comic Sans MS"/>
                <a:cs typeface="Comic Sans MS"/>
                <a:sym typeface="Comic Sans MS"/>
              </a:rPr>
              <a:t>Luego de probar balancear las clases y optimizar los hyperparametros, hemos logrado mantener la exactitud del modelo con un 81%. En cuanto a la capacidad del modelo para manejar las clases, encontramos que la capacidad de detectar las clases Good y Poor mejoro para los verdaderos positivos, principalmente en la confusión con respecto a la clase Standard. Con respecto a esta última persiste la confusión, el modelo no detecta la clase muy bien, pero cuando lo hace es altamente confiable. Por otro lado, logramos evitar el claro sobreajuste que teníamos para el entrenamiento.</a:t>
            </a:r>
            <a:endParaRPr b="0" i="0" dirty="0">
              <a:solidFill>
                <a:srgbClr val="00B050"/>
              </a:solidFill>
              <a:latin typeface="Comic Sans MS"/>
              <a:ea typeface="Comic Sans MS"/>
              <a:cs typeface="Comic Sans MS"/>
              <a:sym typeface="Comic Sans MS"/>
            </a:endParaRPr>
          </a:p>
        </p:txBody>
      </p:sp>
      <p:pic>
        <p:nvPicPr>
          <p:cNvPr id="280" name="Google Shape;280;p20"/>
          <p:cNvPicPr preferRelativeResize="0"/>
          <p:nvPr/>
        </p:nvPicPr>
        <p:blipFill>
          <a:blip r:embed="rId3"/>
          <a:srcRect/>
          <a:stretch/>
        </p:blipFill>
        <p:spPr>
          <a:xfrm>
            <a:off x="4965028" y="1109946"/>
            <a:ext cx="6922172" cy="922644"/>
          </a:xfrm>
          <a:prstGeom prst="rect">
            <a:avLst/>
          </a:prstGeom>
          <a:noFill/>
          <a:ln>
            <a:noFill/>
          </a:ln>
        </p:spPr>
      </p:pic>
      <p:pic>
        <p:nvPicPr>
          <p:cNvPr id="281" name="Google Shape;281;p20"/>
          <p:cNvPicPr preferRelativeResize="0"/>
          <p:nvPr/>
        </p:nvPicPr>
        <p:blipFill>
          <a:blip r:embed="rId4"/>
          <a:srcRect/>
          <a:stretch/>
        </p:blipFill>
        <p:spPr>
          <a:xfrm>
            <a:off x="4812435" y="3192155"/>
            <a:ext cx="3363724" cy="2796287"/>
          </a:xfrm>
          <a:prstGeom prst="rect">
            <a:avLst/>
          </a:prstGeom>
          <a:noFill/>
          <a:ln>
            <a:noFill/>
          </a:ln>
        </p:spPr>
      </p:pic>
      <p:pic>
        <p:nvPicPr>
          <p:cNvPr id="282" name="Google Shape;282;p20"/>
          <p:cNvPicPr preferRelativeResize="0"/>
          <p:nvPr/>
        </p:nvPicPr>
        <p:blipFill>
          <a:blip r:embed="rId5"/>
          <a:srcRect/>
          <a:stretch/>
        </p:blipFill>
        <p:spPr>
          <a:xfrm>
            <a:off x="8528569" y="3157594"/>
            <a:ext cx="3304352" cy="1471766"/>
          </a:xfrm>
          <a:prstGeom prst="rect">
            <a:avLst/>
          </a:prstGeom>
          <a:noFill/>
          <a:ln>
            <a:noFill/>
          </a:ln>
        </p:spPr>
      </p:pic>
      <p:pic>
        <p:nvPicPr>
          <p:cNvPr id="2" name="Google Shape;282;p20">
            <a:extLst>
              <a:ext uri="{FF2B5EF4-FFF2-40B4-BE49-F238E27FC236}">
                <a16:creationId xmlns:a16="http://schemas.microsoft.com/office/drawing/2014/main" id="{AACA2D4C-8CE0-19E2-8711-8F1A9A7C6704}"/>
              </a:ext>
            </a:extLst>
          </p:cNvPr>
          <p:cNvPicPr preferRelativeResize="0"/>
          <p:nvPr/>
        </p:nvPicPr>
        <p:blipFill>
          <a:blip r:embed="rId6"/>
          <a:srcRect/>
          <a:stretch/>
        </p:blipFill>
        <p:spPr>
          <a:xfrm>
            <a:off x="8334298" y="5061371"/>
            <a:ext cx="3692895" cy="859209"/>
          </a:xfrm>
          <a:prstGeom prst="rect">
            <a:avLst/>
          </a:prstGeom>
          <a:noFill/>
          <a:ln>
            <a:noFill/>
          </a:ln>
        </p:spPr>
      </p:pic>
      <p:pic>
        <p:nvPicPr>
          <p:cNvPr id="3" name="Google Shape;280;p20">
            <a:extLst>
              <a:ext uri="{FF2B5EF4-FFF2-40B4-BE49-F238E27FC236}">
                <a16:creationId xmlns:a16="http://schemas.microsoft.com/office/drawing/2014/main" id="{20AAEA84-CC39-2D9D-F636-6AA8746E92F4}"/>
              </a:ext>
            </a:extLst>
          </p:cNvPr>
          <p:cNvPicPr preferRelativeResize="0"/>
          <p:nvPr/>
        </p:nvPicPr>
        <p:blipFill>
          <a:blip r:embed="rId7"/>
          <a:srcRect/>
          <a:stretch/>
        </p:blipFill>
        <p:spPr>
          <a:xfrm>
            <a:off x="4965028" y="2115758"/>
            <a:ext cx="6922172" cy="924107"/>
          </a:xfrm>
          <a:prstGeom prst="rect">
            <a:avLst/>
          </a:prstGeom>
          <a:noFill/>
          <a:ln>
            <a:noFill/>
          </a:ln>
        </p:spPr>
      </p:pic>
    </p:spTree>
    <p:extLst>
      <p:ext uri="{BB962C8B-B14F-4D97-AF65-F5344CB8AC3E}">
        <p14:creationId xmlns:p14="http://schemas.microsoft.com/office/powerpoint/2010/main" val="7592240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0"/>
          <p:cNvSpPr txBox="1">
            <a:spLocks noGrp="1"/>
          </p:cNvSpPr>
          <p:nvPr>
            <p:ph type="title"/>
          </p:nvPr>
        </p:nvSpPr>
        <p:spPr>
          <a:xfrm>
            <a:off x="2575629" y="0"/>
            <a:ext cx="6542315" cy="123224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B050"/>
              </a:buClr>
              <a:buSzPts val="2400"/>
              <a:buFont typeface="Roboto"/>
              <a:buNone/>
            </a:pPr>
            <a:r>
              <a:rPr lang="es-AR" sz="2800" dirty="0">
                <a:solidFill>
                  <a:srgbClr val="00B050"/>
                </a:solidFill>
                <a:latin typeface="Comic Sans MS" panose="030F0702030302020204" pitchFamily="66" charset="0"/>
                <a:ea typeface="Comic Sans MS"/>
                <a:cs typeface="Comic Sans MS"/>
                <a:sym typeface="Comic Sans MS"/>
              </a:rPr>
              <a:t>XGBClassifier Final</a:t>
            </a:r>
            <a:endParaRPr sz="2800" b="0" i="0" dirty="0">
              <a:solidFill>
                <a:srgbClr val="00B050"/>
              </a:solidFill>
              <a:latin typeface="Comic Sans MS" panose="030F0702030302020204" pitchFamily="66" charset="0"/>
              <a:ea typeface="Comic Sans MS"/>
              <a:cs typeface="Comic Sans MS"/>
              <a:sym typeface="Comic Sans MS"/>
            </a:endParaRPr>
          </a:p>
        </p:txBody>
      </p:sp>
      <p:sp>
        <p:nvSpPr>
          <p:cNvPr id="279" name="Google Shape;279;p20"/>
          <p:cNvSpPr txBox="1">
            <a:spLocks noGrp="1"/>
          </p:cNvSpPr>
          <p:nvPr>
            <p:ph type="body" idx="2"/>
          </p:nvPr>
        </p:nvSpPr>
        <p:spPr>
          <a:xfrm>
            <a:off x="0" y="1045492"/>
            <a:ext cx="4654296" cy="5509220"/>
          </a:xfrm>
          <a:prstGeom prst="rect">
            <a:avLst/>
          </a:prstGeom>
          <a:noFill/>
          <a:ln>
            <a:noFill/>
          </a:ln>
        </p:spPr>
        <p:txBody>
          <a:bodyPr spcFirstLastPara="1" wrap="square" lIns="91425" tIns="45700" rIns="91425" bIns="45700" anchor="ctr" anchorCtr="0">
            <a:normAutofit lnSpcReduction="10000"/>
          </a:bodyPr>
          <a:lstStyle/>
          <a:p>
            <a:pPr marL="285750" lvl="0" indent="-285750" rtl="0">
              <a:spcBef>
                <a:spcPts val="0"/>
              </a:spcBef>
              <a:spcAft>
                <a:spcPts val="0"/>
              </a:spcAft>
              <a:buSzPts val="1600"/>
              <a:buFont typeface="Arial" panose="020B0604020202020204" pitchFamily="34" charset="0"/>
              <a:buChar char="•"/>
            </a:pPr>
            <a:r>
              <a:rPr lang="es-ES" b="0" i="0" dirty="0">
                <a:solidFill>
                  <a:srgbClr val="00B050"/>
                </a:solidFill>
                <a:latin typeface="Comic Sans MS"/>
                <a:ea typeface="Comic Sans MS"/>
                <a:cs typeface="Comic Sans MS"/>
                <a:sym typeface="Comic Sans MS"/>
              </a:rPr>
              <a:t>Utilizaremos los resultados iniciales para mejorar la grilla y probar un número mayor de hyperparametros.</a:t>
            </a:r>
          </a:p>
          <a:p>
            <a:pPr marL="285750" lvl="0" indent="-285750" rtl="0">
              <a:spcBef>
                <a:spcPts val="0"/>
              </a:spcBef>
              <a:spcAft>
                <a:spcPts val="0"/>
              </a:spcAft>
              <a:buSzPts val="1600"/>
              <a:buFont typeface="Arial" panose="020B0604020202020204" pitchFamily="34" charset="0"/>
              <a:buChar char="•"/>
            </a:pPr>
            <a:r>
              <a:rPr lang="es-ES" b="0" i="0" dirty="0">
                <a:solidFill>
                  <a:srgbClr val="00B050"/>
                </a:solidFill>
                <a:latin typeface="Comic Sans MS"/>
                <a:ea typeface="Comic Sans MS"/>
                <a:cs typeface="Comic Sans MS"/>
                <a:sym typeface="Comic Sans MS"/>
              </a:rPr>
              <a:t>Luego de probar una mayor cantidad de con RandomizedSearchCV, logramos resultados similares, pero el modelo manejo mejor las clases, especialmente para Good y Poor.</a:t>
            </a:r>
          </a:p>
          <a:p>
            <a:pPr marL="285750" lvl="0" indent="-285750" rtl="0">
              <a:spcBef>
                <a:spcPts val="0"/>
              </a:spcBef>
              <a:spcAft>
                <a:spcPts val="0"/>
              </a:spcAft>
              <a:buSzPts val="1600"/>
              <a:buFont typeface="Arial" panose="020B0604020202020204" pitchFamily="34" charset="0"/>
              <a:buChar char="•"/>
            </a:pPr>
            <a:r>
              <a:rPr lang="es-ES" b="0" i="0" dirty="0">
                <a:solidFill>
                  <a:srgbClr val="00B050"/>
                </a:solidFill>
                <a:latin typeface="Comic Sans MS"/>
                <a:ea typeface="Comic Sans MS"/>
                <a:cs typeface="Comic Sans MS"/>
                <a:sym typeface="Comic Sans MS"/>
              </a:rPr>
              <a:t>Hemos conseguido mejorar la exactitud del modelo luego de probar y optimizar los hyperparametros, con una exactitud del 80%. Ha mejorado el manejo de las clases en algunos aspectos como la clasificación de Good y Poor, llevando al mínimo de todos los modelos que hemos probado los falsos positivos que mayor relevancia tienen. En cuanto a la confusión con Standard persiste al igual que los anteriores modelos, con un leve incremento para la confusión con la clase Good. También observamos un posible sobreajuste para el entrenamiento. El modelo podría mejorarse aún más.</a:t>
            </a:r>
            <a:endParaRPr b="0" i="0" dirty="0">
              <a:solidFill>
                <a:srgbClr val="00B050"/>
              </a:solidFill>
              <a:latin typeface="Comic Sans MS"/>
              <a:ea typeface="Comic Sans MS"/>
              <a:cs typeface="Comic Sans MS"/>
              <a:sym typeface="Comic Sans MS"/>
            </a:endParaRPr>
          </a:p>
        </p:txBody>
      </p:sp>
      <p:pic>
        <p:nvPicPr>
          <p:cNvPr id="280" name="Google Shape;280;p20"/>
          <p:cNvPicPr preferRelativeResize="0"/>
          <p:nvPr/>
        </p:nvPicPr>
        <p:blipFill>
          <a:blip r:embed="rId3"/>
          <a:srcRect/>
          <a:stretch/>
        </p:blipFill>
        <p:spPr>
          <a:xfrm>
            <a:off x="4923279" y="1045492"/>
            <a:ext cx="6922172" cy="1022098"/>
          </a:xfrm>
          <a:prstGeom prst="rect">
            <a:avLst/>
          </a:prstGeom>
          <a:noFill/>
          <a:ln>
            <a:noFill/>
          </a:ln>
        </p:spPr>
      </p:pic>
      <p:pic>
        <p:nvPicPr>
          <p:cNvPr id="281" name="Google Shape;281;p20"/>
          <p:cNvPicPr preferRelativeResize="0"/>
          <p:nvPr/>
        </p:nvPicPr>
        <p:blipFill>
          <a:blip r:embed="rId4"/>
          <a:srcRect/>
          <a:stretch/>
        </p:blipFill>
        <p:spPr>
          <a:xfrm>
            <a:off x="4939657" y="3305482"/>
            <a:ext cx="3363723" cy="2796287"/>
          </a:xfrm>
          <a:prstGeom prst="rect">
            <a:avLst/>
          </a:prstGeom>
          <a:noFill/>
          <a:ln>
            <a:noFill/>
          </a:ln>
        </p:spPr>
      </p:pic>
      <p:pic>
        <p:nvPicPr>
          <p:cNvPr id="282" name="Google Shape;282;p20"/>
          <p:cNvPicPr preferRelativeResize="0"/>
          <p:nvPr/>
        </p:nvPicPr>
        <p:blipFill>
          <a:blip r:embed="rId5"/>
          <a:srcRect/>
          <a:stretch/>
        </p:blipFill>
        <p:spPr>
          <a:xfrm>
            <a:off x="8550591" y="3387206"/>
            <a:ext cx="3249738" cy="1471766"/>
          </a:xfrm>
          <a:prstGeom prst="rect">
            <a:avLst/>
          </a:prstGeom>
          <a:noFill/>
          <a:ln>
            <a:noFill/>
          </a:ln>
        </p:spPr>
      </p:pic>
      <p:pic>
        <p:nvPicPr>
          <p:cNvPr id="2" name="Google Shape;282;p20">
            <a:extLst>
              <a:ext uri="{FF2B5EF4-FFF2-40B4-BE49-F238E27FC236}">
                <a16:creationId xmlns:a16="http://schemas.microsoft.com/office/drawing/2014/main" id="{AACA2D4C-8CE0-19E2-8711-8F1A9A7C6704}"/>
              </a:ext>
            </a:extLst>
          </p:cNvPr>
          <p:cNvPicPr preferRelativeResize="0"/>
          <p:nvPr/>
        </p:nvPicPr>
        <p:blipFill>
          <a:blip r:embed="rId6"/>
          <a:srcRect/>
          <a:stretch/>
        </p:blipFill>
        <p:spPr>
          <a:xfrm>
            <a:off x="8518000" y="5158582"/>
            <a:ext cx="3314921" cy="859209"/>
          </a:xfrm>
          <a:prstGeom prst="rect">
            <a:avLst/>
          </a:prstGeom>
          <a:noFill/>
          <a:ln>
            <a:noFill/>
          </a:ln>
        </p:spPr>
      </p:pic>
      <p:pic>
        <p:nvPicPr>
          <p:cNvPr id="3" name="Google Shape;280;p20">
            <a:extLst>
              <a:ext uri="{FF2B5EF4-FFF2-40B4-BE49-F238E27FC236}">
                <a16:creationId xmlns:a16="http://schemas.microsoft.com/office/drawing/2014/main" id="{FC1654A1-59FE-C298-35C7-530CA5BAD4AC}"/>
              </a:ext>
            </a:extLst>
          </p:cNvPr>
          <p:cNvPicPr preferRelativeResize="0"/>
          <p:nvPr/>
        </p:nvPicPr>
        <p:blipFill>
          <a:blip r:embed="rId7"/>
          <a:srcRect/>
          <a:stretch/>
        </p:blipFill>
        <p:spPr>
          <a:xfrm>
            <a:off x="4910749" y="2137588"/>
            <a:ext cx="6922172" cy="950008"/>
          </a:xfrm>
          <a:prstGeom prst="rect">
            <a:avLst/>
          </a:prstGeom>
          <a:noFill/>
          <a:ln>
            <a:noFill/>
          </a:ln>
        </p:spPr>
      </p:pic>
    </p:spTree>
    <p:extLst>
      <p:ext uri="{BB962C8B-B14F-4D97-AF65-F5344CB8AC3E}">
        <p14:creationId xmlns:p14="http://schemas.microsoft.com/office/powerpoint/2010/main" val="500116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5"/>
        <p:cNvGrpSpPr/>
        <p:nvPr/>
      </p:nvGrpSpPr>
      <p:grpSpPr>
        <a:xfrm>
          <a:off x="0" y="0"/>
          <a:ext cx="0" cy="0"/>
          <a:chOff x="0" y="0"/>
          <a:chExt cx="0" cy="0"/>
        </a:xfrm>
      </p:grpSpPr>
      <p:sp>
        <p:nvSpPr>
          <p:cNvPr id="296" name="Google Shape;296;p22"/>
          <p:cNvSpPr txBox="1">
            <a:spLocks noGrp="1"/>
          </p:cNvSpPr>
          <p:nvPr>
            <p:ph type="title"/>
          </p:nvPr>
        </p:nvSpPr>
        <p:spPr>
          <a:xfrm>
            <a:off x="400051" y="714375"/>
            <a:ext cx="3907084" cy="5076826"/>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B050"/>
              </a:buClr>
              <a:buSzPts val="2400"/>
              <a:buFont typeface="Comic Sans MS"/>
              <a:buNone/>
            </a:pPr>
            <a:r>
              <a:rPr lang="es-ES" sz="3000" dirty="0">
                <a:solidFill>
                  <a:srgbClr val="00B050"/>
                </a:solidFill>
                <a:latin typeface="Comic Sans MS"/>
                <a:ea typeface="Comic Sans MS"/>
                <a:cs typeface="Comic Sans MS"/>
                <a:sym typeface="Comic Sans MS"/>
              </a:rPr>
              <a:t>Análisis de los resultados</a:t>
            </a:r>
            <a:endParaRPr sz="3000" dirty="0"/>
          </a:p>
        </p:txBody>
      </p:sp>
      <p:sp>
        <p:nvSpPr>
          <p:cNvPr id="297" name="Google Shape;297;p22"/>
          <p:cNvSpPr/>
          <p:nvPr/>
        </p:nvSpPr>
        <p:spPr>
          <a:xfrm>
            <a:off x="4633356" y="0"/>
            <a:ext cx="7558643"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entury Gothic"/>
              <a:ea typeface="Century Gothic"/>
              <a:cs typeface="Century Gothic"/>
              <a:sym typeface="Century Gothic"/>
            </a:endParaRPr>
          </a:p>
        </p:txBody>
      </p:sp>
      <p:sp>
        <p:nvSpPr>
          <p:cNvPr id="298" name="Google Shape;298;p22"/>
          <p:cNvSpPr/>
          <p:nvPr/>
        </p:nvSpPr>
        <p:spPr>
          <a:xfrm rot="5400000" flipH="1">
            <a:off x="1446539" y="3195797"/>
            <a:ext cx="6858000" cy="466406"/>
          </a:xfrm>
          <a:prstGeom prst="rect">
            <a:avLst/>
          </a:prstGeom>
          <a:gradFill>
            <a:gsLst>
              <a:gs pos="0">
                <a:srgbClr val="363D46">
                  <a:alpha val="0"/>
                </a:srgbClr>
              </a:gs>
              <a:gs pos="100000">
                <a:srgbClr val="282D34"/>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entury Gothic"/>
              <a:ea typeface="Century Gothic"/>
              <a:cs typeface="Century Gothic"/>
              <a:sym typeface="Century Gothic"/>
            </a:endParaRPr>
          </a:p>
        </p:txBody>
      </p:sp>
      <p:cxnSp>
        <p:nvCxnSpPr>
          <p:cNvPr id="299" name="Google Shape;299;p22"/>
          <p:cNvCxnSpPr/>
          <p:nvPr/>
        </p:nvCxnSpPr>
        <p:spPr>
          <a:xfrm>
            <a:off x="4642336" y="0"/>
            <a:ext cx="0" cy="6858000"/>
          </a:xfrm>
          <a:prstGeom prst="straightConnector1">
            <a:avLst/>
          </a:prstGeom>
          <a:solidFill>
            <a:srgbClr val="FFFFFF"/>
          </a:solidFill>
          <a:ln w="38100" cap="flat" cmpd="sng">
            <a:solidFill>
              <a:srgbClr val="363D46"/>
            </a:solidFill>
            <a:prstDash val="solid"/>
            <a:miter lim="800000"/>
            <a:headEnd type="none" w="sm" len="sm"/>
            <a:tailEnd type="none" w="sm" len="sm"/>
          </a:ln>
        </p:spPr>
      </p:cxnSp>
      <p:sp>
        <p:nvSpPr>
          <p:cNvPr id="300" name="Google Shape;300;p22"/>
          <p:cNvSpPr txBox="1">
            <a:spLocks noGrp="1"/>
          </p:cNvSpPr>
          <p:nvPr>
            <p:ph type="body" idx="1"/>
          </p:nvPr>
        </p:nvSpPr>
        <p:spPr>
          <a:xfrm>
            <a:off x="4968558" y="138793"/>
            <a:ext cx="6253751" cy="6604907"/>
          </a:xfrm>
          <a:prstGeom prst="rect">
            <a:avLst/>
          </a:prstGeom>
          <a:noFill/>
          <a:ln>
            <a:noFill/>
          </a:ln>
        </p:spPr>
        <p:txBody>
          <a:bodyPr spcFirstLastPara="1" wrap="square" lIns="91425" tIns="45700" rIns="91425" bIns="45700" anchor="ctr" anchorCtr="0">
            <a:normAutofit fontScale="25000" lnSpcReduction="20000"/>
          </a:bodyPr>
          <a:lstStyle/>
          <a:p>
            <a:pPr marL="0" lvl="0" indent="0" algn="l" rtl="0">
              <a:lnSpc>
                <a:spcPct val="90000"/>
              </a:lnSpc>
              <a:spcBef>
                <a:spcPts val="0"/>
              </a:spcBef>
              <a:spcAft>
                <a:spcPts val="0"/>
              </a:spcAft>
              <a:buSzPct val="100000"/>
              <a:buNone/>
            </a:pPr>
            <a:endParaRPr sz="1400" b="0" i="0" dirty="0">
              <a:solidFill>
                <a:srgbClr val="D5D5D5"/>
              </a:solidFill>
              <a:latin typeface="Roboto"/>
              <a:ea typeface="Roboto"/>
              <a:cs typeface="Roboto"/>
              <a:sym typeface="Roboto"/>
            </a:endParaRPr>
          </a:p>
          <a:p>
            <a:pPr marL="114300" indent="0" algn="l" fontAlgn="base">
              <a:buNone/>
            </a:pPr>
            <a:r>
              <a:rPr lang="es-ES" sz="4800" b="0" i="0" dirty="0">
                <a:solidFill>
                  <a:srgbClr val="00B050"/>
                </a:solidFill>
                <a:effectLst>
                  <a:outerShdw blurRad="38100" dist="38100" dir="2700000" algn="tl">
                    <a:srgbClr val="000000">
                      <a:alpha val="43137"/>
                    </a:srgbClr>
                  </a:outerShdw>
                </a:effectLst>
                <a:latin typeface="Comic Sans MS" panose="030F0702030302020204" pitchFamily="66" charset="0"/>
              </a:rPr>
              <a:t>RandomForestClassifier: </a:t>
            </a:r>
          </a:p>
          <a:p>
            <a:pPr marL="114300" indent="0" algn="l" fontAlgn="base">
              <a:buNone/>
            </a:pPr>
            <a:endParaRPr lang="es-ES" sz="4800" b="0" i="0" dirty="0">
              <a:solidFill>
                <a:srgbClr val="00B050"/>
              </a:solidFill>
              <a:effectLst>
                <a:outerShdw blurRad="38100" dist="38100" dir="2700000" algn="tl">
                  <a:srgbClr val="000000">
                    <a:alpha val="43137"/>
                  </a:srgbClr>
                </a:outerShdw>
              </a:effectLst>
              <a:latin typeface="Comic Sans MS" panose="030F0702030302020204" pitchFamily="66" charset="0"/>
            </a:endParaRPr>
          </a:p>
          <a:p>
            <a:pPr fontAlgn="base"/>
            <a:r>
              <a:rPr lang="es-ES" sz="4800" b="0" i="0" dirty="0">
                <a:solidFill>
                  <a:srgbClr val="00B050"/>
                </a:solidFill>
                <a:effectLst>
                  <a:outerShdw blurRad="38100" dist="38100" dir="2700000" algn="tl">
                    <a:srgbClr val="000000">
                      <a:alpha val="43137"/>
                    </a:srgbClr>
                  </a:outerShdw>
                </a:effectLst>
                <a:latin typeface="Comic Sans MS" panose="030F0702030302020204" pitchFamily="66" charset="0"/>
              </a:rPr>
              <a:t>El modelo arrojo un resultado inicial del 81% de exactitud, el más alto de los modelos probados. El reporte mostro un equilibrio en los valores, no habiendo mucha diferencia en la capacidad del modelo para identificar las clases correctamente.</a:t>
            </a:r>
          </a:p>
          <a:p>
            <a:pPr fontAlgn="base"/>
            <a:r>
              <a:rPr lang="es-ES" sz="4800" b="0" i="0" dirty="0">
                <a:solidFill>
                  <a:srgbClr val="00B050"/>
                </a:solidFill>
                <a:effectLst>
                  <a:outerShdw blurRad="38100" dist="38100" dir="2700000" algn="tl">
                    <a:srgbClr val="000000">
                      <a:alpha val="43137"/>
                    </a:srgbClr>
                  </a:outerShdw>
                </a:effectLst>
                <a:latin typeface="Comic Sans MS" panose="030F0702030302020204" pitchFamily="66" charset="0"/>
              </a:rPr>
              <a:t>Analizando la matriz, encontramos que el modelo logro el menor margen de error para las clases Good y Poor respectivamente, pero que persistía la confusión al igual que el resto de los modelos para Standard.</a:t>
            </a:r>
          </a:p>
          <a:p>
            <a:pPr fontAlgn="base"/>
            <a:r>
              <a:rPr lang="es-ES" sz="4800" b="0" i="0" dirty="0">
                <a:solidFill>
                  <a:srgbClr val="00B050"/>
                </a:solidFill>
                <a:effectLst>
                  <a:outerShdw blurRad="38100" dist="38100" dir="2700000" algn="tl">
                    <a:srgbClr val="000000">
                      <a:alpha val="43137"/>
                    </a:srgbClr>
                  </a:outerShdw>
                </a:effectLst>
                <a:latin typeface="Comic Sans MS" panose="030F0702030302020204" pitchFamily="66" charset="0"/>
              </a:rPr>
              <a:t>Al analizar la importancia de las características se pudo observar lo que ya se había corroborado en el análisis exploratorio, sobre la importancia de las variables relacionadas a las deudas para determinar el puntaje de crédito.</a:t>
            </a:r>
          </a:p>
          <a:p>
            <a:pPr fontAlgn="base"/>
            <a:r>
              <a:rPr lang="es-ES" sz="4800" b="0" i="0" dirty="0">
                <a:solidFill>
                  <a:srgbClr val="00B050"/>
                </a:solidFill>
                <a:effectLst>
                  <a:outerShdw blurRad="38100" dist="38100" dir="2700000" algn="tl">
                    <a:srgbClr val="000000">
                      <a:alpha val="43137"/>
                    </a:srgbClr>
                  </a:outerShdw>
                </a:effectLst>
                <a:latin typeface="Comic Sans MS" panose="030F0702030302020204" pitchFamily="66" charset="0"/>
              </a:rPr>
              <a:t>Se analizaron y probaron diferentes combinaciones de hyperparametros para lograr el mejor desempeño del modelo, consiguiendo manejar el sobreajuste para los datos de entrenamiento, así como la capacidad del modelo de identificar las clases correctamente.</a:t>
            </a:r>
          </a:p>
          <a:p>
            <a:pPr marL="114300" indent="0" algn="l" fontAlgn="base">
              <a:buNone/>
            </a:pPr>
            <a:endParaRPr lang="es-ES" sz="4800" b="0" i="0" dirty="0">
              <a:solidFill>
                <a:srgbClr val="00B050"/>
              </a:solidFill>
              <a:effectLst>
                <a:outerShdw blurRad="38100" dist="38100" dir="2700000" algn="tl">
                  <a:srgbClr val="000000">
                    <a:alpha val="43137"/>
                  </a:srgbClr>
                </a:outerShdw>
              </a:effectLst>
              <a:latin typeface="Comic Sans MS" panose="030F0702030302020204" pitchFamily="66" charset="0"/>
            </a:endParaRPr>
          </a:p>
          <a:p>
            <a:pPr marL="114300" indent="0" algn="l" fontAlgn="base">
              <a:buNone/>
            </a:pPr>
            <a:r>
              <a:rPr lang="es-ES" sz="4800" b="0" i="0" dirty="0">
                <a:solidFill>
                  <a:srgbClr val="00B050"/>
                </a:solidFill>
                <a:effectLst>
                  <a:outerShdw blurRad="38100" dist="38100" dir="2700000" algn="tl">
                    <a:srgbClr val="000000">
                      <a:alpha val="43137"/>
                    </a:srgbClr>
                  </a:outerShdw>
                </a:effectLst>
                <a:latin typeface="Comic Sans MS" panose="030F0702030302020204" pitchFamily="66" charset="0"/>
              </a:rPr>
              <a:t>XGBClassifier:</a:t>
            </a:r>
          </a:p>
          <a:p>
            <a:pPr marL="114300" indent="0" algn="l" fontAlgn="base">
              <a:buNone/>
            </a:pPr>
            <a:endParaRPr lang="es-ES" sz="4800" b="0" i="0" dirty="0">
              <a:solidFill>
                <a:srgbClr val="00B050"/>
              </a:solidFill>
              <a:effectLst>
                <a:outerShdw blurRad="38100" dist="38100" dir="2700000" algn="tl">
                  <a:srgbClr val="000000">
                    <a:alpha val="43137"/>
                  </a:srgbClr>
                </a:outerShdw>
              </a:effectLst>
              <a:latin typeface="Comic Sans MS" panose="030F0702030302020204" pitchFamily="66" charset="0"/>
            </a:endParaRPr>
          </a:p>
          <a:p>
            <a:pPr fontAlgn="base"/>
            <a:r>
              <a:rPr lang="es-ES" sz="4800" b="0" i="0" dirty="0">
                <a:solidFill>
                  <a:srgbClr val="00B050"/>
                </a:solidFill>
                <a:effectLst>
                  <a:outerShdw blurRad="38100" dist="38100" dir="2700000" algn="tl">
                    <a:srgbClr val="000000">
                      <a:alpha val="43137"/>
                    </a:srgbClr>
                  </a:outerShdw>
                </a:effectLst>
                <a:latin typeface="Comic Sans MS" panose="030F0702030302020204" pitchFamily="66" charset="0"/>
              </a:rPr>
              <a:t>El segundo modelo que elegimos, inicialmente nos dio un resultado del 79%, el segundo mejor de los probados. No presento un sobreajuste para el entrenamiento, y el manejo de las clases era dentro de los mismos niveles.</a:t>
            </a:r>
          </a:p>
          <a:p>
            <a:pPr fontAlgn="base"/>
            <a:r>
              <a:rPr lang="es-ES" sz="4800" b="0" i="0" dirty="0">
                <a:solidFill>
                  <a:srgbClr val="00B050"/>
                </a:solidFill>
                <a:effectLst>
                  <a:outerShdw blurRad="38100" dist="38100" dir="2700000" algn="tl">
                    <a:srgbClr val="000000">
                      <a:alpha val="43137"/>
                    </a:srgbClr>
                  </a:outerShdw>
                </a:effectLst>
                <a:latin typeface="Comic Sans MS" panose="030F0702030302020204" pitchFamily="66" charset="0"/>
              </a:rPr>
              <a:t>Se utilizo los valores SHAP para identificar la importancia de las características, y encontramos que persistía lo analizado anteriormente, como la importancia del crédito variado y las deudas pendientes, así como toda variable relacionada, como es lógico a las deudas.</a:t>
            </a:r>
          </a:p>
          <a:p>
            <a:pPr fontAlgn="base"/>
            <a:r>
              <a:rPr lang="es-ES" sz="4800" dirty="0">
                <a:solidFill>
                  <a:srgbClr val="00B050"/>
                </a:solidFill>
                <a:effectLst>
                  <a:outerShdw blurRad="38100" dist="38100" dir="2700000" algn="tl">
                    <a:srgbClr val="000000">
                      <a:alpha val="43137"/>
                    </a:srgbClr>
                  </a:outerShdw>
                </a:effectLst>
                <a:latin typeface="Comic Sans MS" panose="030F0702030302020204" pitchFamily="66" charset="0"/>
              </a:rPr>
              <a:t>Se </a:t>
            </a:r>
            <a:r>
              <a:rPr lang="es-ES" sz="4800" b="0" i="0" dirty="0">
                <a:solidFill>
                  <a:srgbClr val="00B050"/>
                </a:solidFill>
                <a:effectLst>
                  <a:outerShdw blurRad="38100" dist="38100" dir="2700000" algn="tl">
                    <a:srgbClr val="000000">
                      <a:alpha val="43137"/>
                    </a:srgbClr>
                  </a:outerShdw>
                </a:effectLst>
                <a:latin typeface="Comic Sans MS" panose="030F0702030302020204" pitchFamily="66" charset="0"/>
              </a:rPr>
              <a:t>logro mejorar la exactitud del modelo a un 80%, aunque el análisis de precisión nos dejó un posible sobreajuste sobre los datos de entrenamiento que no encontramos inicialmente.</a:t>
            </a:r>
          </a:p>
          <a:p>
            <a:pPr fontAlgn="base"/>
            <a:r>
              <a:rPr lang="es-ES" sz="4800" b="0" i="0" dirty="0">
                <a:solidFill>
                  <a:srgbClr val="00B050"/>
                </a:solidFill>
                <a:effectLst>
                  <a:outerShdw blurRad="38100" dist="38100" dir="2700000" algn="tl">
                    <a:srgbClr val="000000">
                      <a:alpha val="43137"/>
                    </a:srgbClr>
                  </a:outerShdw>
                </a:effectLst>
                <a:latin typeface="Comic Sans MS" panose="030F0702030302020204" pitchFamily="66" charset="0"/>
              </a:rPr>
              <a:t>El modelo mejoro en el manejo de las clases en algunos aspectos como la clasificación de Good y Poor, llevando al mínimo de todos los modelos que hemos probado los falsos positivos que mayor relevancia tienen. En cuanto a la confusión con Standard persiste al igual que los anteriores modelos, con un leve incremento para la confusión con la clase Good.</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5"/>
        <p:cNvGrpSpPr/>
        <p:nvPr/>
      </p:nvGrpSpPr>
      <p:grpSpPr>
        <a:xfrm>
          <a:off x="0" y="0"/>
          <a:ext cx="0" cy="0"/>
          <a:chOff x="0" y="0"/>
          <a:chExt cx="0" cy="0"/>
        </a:xfrm>
      </p:grpSpPr>
      <p:sp>
        <p:nvSpPr>
          <p:cNvPr id="296" name="Google Shape;296;p22"/>
          <p:cNvSpPr txBox="1">
            <a:spLocks noGrp="1"/>
          </p:cNvSpPr>
          <p:nvPr>
            <p:ph type="title"/>
          </p:nvPr>
        </p:nvSpPr>
        <p:spPr>
          <a:xfrm>
            <a:off x="400051" y="714375"/>
            <a:ext cx="3907084" cy="507682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00B050"/>
              </a:buClr>
              <a:buSzPts val="2400"/>
              <a:buFont typeface="Comic Sans MS"/>
              <a:buNone/>
            </a:pPr>
            <a:r>
              <a:rPr lang="es-ES" sz="2400" dirty="0">
                <a:solidFill>
                  <a:srgbClr val="00B050"/>
                </a:solidFill>
                <a:latin typeface="Comic Sans MS"/>
                <a:ea typeface="Comic Sans MS"/>
                <a:cs typeface="Comic Sans MS"/>
                <a:sym typeface="Comic Sans MS"/>
              </a:rPr>
              <a:t>INSIGHTS Y RECOMENDACIONES</a:t>
            </a:r>
            <a:endParaRPr dirty="0"/>
          </a:p>
        </p:txBody>
      </p:sp>
      <p:sp>
        <p:nvSpPr>
          <p:cNvPr id="297" name="Google Shape;297;p22"/>
          <p:cNvSpPr/>
          <p:nvPr/>
        </p:nvSpPr>
        <p:spPr>
          <a:xfrm>
            <a:off x="4633356" y="0"/>
            <a:ext cx="7558643"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entury Gothic"/>
              <a:ea typeface="Century Gothic"/>
              <a:cs typeface="Century Gothic"/>
              <a:sym typeface="Century Gothic"/>
            </a:endParaRPr>
          </a:p>
        </p:txBody>
      </p:sp>
      <p:sp>
        <p:nvSpPr>
          <p:cNvPr id="298" name="Google Shape;298;p22"/>
          <p:cNvSpPr/>
          <p:nvPr/>
        </p:nvSpPr>
        <p:spPr>
          <a:xfrm rot="5400000" flipH="1">
            <a:off x="1446539" y="3195797"/>
            <a:ext cx="6858000" cy="466406"/>
          </a:xfrm>
          <a:prstGeom prst="rect">
            <a:avLst/>
          </a:prstGeom>
          <a:gradFill>
            <a:gsLst>
              <a:gs pos="0">
                <a:srgbClr val="363D46">
                  <a:alpha val="0"/>
                </a:srgbClr>
              </a:gs>
              <a:gs pos="100000">
                <a:srgbClr val="282D34"/>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entury Gothic"/>
              <a:ea typeface="Century Gothic"/>
              <a:cs typeface="Century Gothic"/>
              <a:sym typeface="Century Gothic"/>
            </a:endParaRPr>
          </a:p>
        </p:txBody>
      </p:sp>
      <p:cxnSp>
        <p:nvCxnSpPr>
          <p:cNvPr id="299" name="Google Shape;299;p22"/>
          <p:cNvCxnSpPr/>
          <p:nvPr/>
        </p:nvCxnSpPr>
        <p:spPr>
          <a:xfrm>
            <a:off x="4642336" y="0"/>
            <a:ext cx="0" cy="6858000"/>
          </a:xfrm>
          <a:prstGeom prst="straightConnector1">
            <a:avLst/>
          </a:prstGeom>
          <a:solidFill>
            <a:srgbClr val="FFFFFF"/>
          </a:solidFill>
          <a:ln w="38100" cap="flat" cmpd="sng">
            <a:solidFill>
              <a:srgbClr val="363D46"/>
            </a:solidFill>
            <a:prstDash val="solid"/>
            <a:miter lim="800000"/>
            <a:headEnd type="none" w="sm" len="sm"/>
            <a:tailEnd type="none" w="sm" len="sm"/>
          </a:ln>
        </p:spPr>
      </p:cxnSp>
      <p:sp>
        <p:nvSpPr>
          <p:cNvPr id="300" name="Google Shape;300;p22"/>
          <p:cNvSpPr txBox="1">
            <a:spLocks noGrp="1"/>
          </p:cNvSpPr>
          <p:nvPr>
            <p:ph type="body" idx="1"/>
          </p:nvPr>
        </p:nvSpPr>
        <p:spPr>
          <a:xfrm>
            <a:off x="4968558" y="138793"/>
            <a:ext cx="6253751" cy="6604907"/>
          </a:xfrm>
          <a:prstGeom prst="rect">
            <a:avLst/>
          </a:prstGeom>
          <a:noFill/>
          <a:ln>
            <a:noFill/>
          </a:ln>
        </p:spPr>
        <p:txBody>
          <a:bodyPr spcFirstLastPara="1" wrap="square" lIns="91425" tIns="45700" rIns="91425" bIns="45700" anchor="ctr" anchorCtr="0">
            <a:normAutofit fontScale="85000" lnSpcReduction="20000"/>
          </a:bodyPr>
          <a:lstStyle/>
          <a:p>
            <a:pPr fontAlgn="base"/>
            <a:r>
              <a:rPr lang="es-ES" sz="1800" dirty="0">
                <a:solidFill>
                  <a:srgbClr val="00B050"/>
                </a:solidFill>
                <a:effectLst>
                  <a:outerShdw blurRad="38100" dist="38100" dir="2700000" algn="tl">
                    <a:srgbClr val="000000">
                      <a:alpha val="43137"/>
                    </a:srgbClr>
                  </a:outerShdw>
                </a:effectLst>
                <a:latin typeface="Comic Sans MS" panose="030F0702030302020204" pitchFamily="66" charset="0"/>
              </a:rPr>
              <a:t>Con respecto a los datos, se recomienda optimizar el ingreso de los mismos, para que el proceso de limpieza e ingeniería sea más simple y rápido, lo que mejoraría los tiempos y la recarga de trabajo en el procesamiento de ellos. Además, se reduciría el código necesario para dicha limpieza, lo que optimizaría los recursos computacionales, así como los tiempos.</a:t>
            </a:r>
          </a:p>
          <a:p>
            <a:r>
              <a:rPr lang="es-ES" sz="1800" dirty="0">
                <a:solidFill>
                  <a:srgbClr val="00B050"/>
                </a:solidFill>
                <a:effectLst>
                  <a:outerShdw blurRad="38100" dist="38100" dir="2700000" algn="tl">
                    <a:srgbClr val="000000">
                      <a:alpha val="43137"/>
                    </a:srgbClr>
                  </a:outerShdw>
                </a:effectLst>
                <a:latin typeface="Comic Sans MS" panose="030F0702030302020204" pitchFamily="66" charset="0"/>
              </a:rPr>
              <a:t>Utilizar una mayor cantidad de datos para poder, no solo probar el modelo en datos nunca vistos, sino que también seguir evaluando su desempeño y mejorándolo.</a:t>
            </a:r>
          </a:p>
          <a:p>
            <a:pPr fontAlgn="base"/>
            <a:r>
              <a:rPr lang="es-ES" sz="1800" dirty="0">
                <a:solidFill>
                  <a:srgbClr val="00B050"/>
                </a:solidFill>
                <a:effectLst>
                  <a:outerShdw blurRad="38100" dist="38100" dir="2700000" algn="tl">
                    <a:srgbClr val="000000">
                      <a:alpha val="43137"/>
                    </a:srgbClr>
                  </a:outerShdw>
                </a:effectLst>
                <a:latin typeface="Comic Sans MS" panose="030F0702030302020204" pitchFamily="66" charset="0"/>
              </a:rPr>
              <a:t>Se recomienda finalmente el modelo de clasificación XGBClassifier. La razón de elegir este modelo es, no solo por los resultados obtenidos, sino que además en la actualidad esta clase de modelos son los más utilizados para estos problemas de clasificación.</a:t>
            </a:r>
          </a:p>
          <a:p>
            <a:pPr fontAlgn="base"/>
            <a:r>
              <a:rPr lang="es-ES" sz="1800" dirty="0">
                <a:solidFill>
                  <a:srgbClr val="00B050"/>
                </a:solidFill>
                <a:effectLst>
                  <a:outerShdw blurRad="38100" dist="38100" dir="2700000" algn="tl">
                    <a:srgbClr val="000000">
                      <a:alpha val="43137"/>
                    </a:srgbClr>
                  </a:outerShdw>
                </a:effectLst>
                <a:latin typeface="Comic Sans MS" panose="030F0702030302020204" pitchFamily="66" charset="0"/>
              </a:rPr>
              <a:t>Las herramientas recomendadas para seguir mejorando el modelo y sus resultados son, RandomizedSearchCV y HalvingGridSearchCV para cuando se requiera una menor cantidad de recursos computacionales. Además, se recomienda utilizarlos con diferentes métodos de validación cruzada. Recordar siempre utilizar las métricas adecuadas y evaluar siempre el modelo con un reporte y su correspondiente matriz de confusión.</a:t>
            </a:r>
          </a:p>
          <a:p>
            <a:pPr fontAlgn="base"/>
            <a:r>
              <a:rPr lang="es-ES" sz="1800" dirty="0">
                <a:solidFill>
                  <a:srgbClr val="00B050"/>
                </a:solidFill>
                <a:effectLst>
                  <a:outerShdw blurRad="38100" dist="38100" dir="2700000" algn="tl">
                    <a:srgbClr val="000000">
                      <a:alpha val="43137"/>
                    </a:srgbClr>
                  </a:outerShdw>
                </a:effectLst>
                <a:latin typeface="Comic Sans MS" panose="030F0702030302020204" pitchFamily="66" charset="0"/>
              </a:rPr>
              <a:t>Por último, se recomienda a partir de los resultados evaluar la clasificación inicial de los clientes para detectar si la clase Standard se encuentra correctamente clasificada, y así poder detectar si el manejo de esa clase y su confusión, no se debe a un error inicial y que el modelo puede estar corrigiendo esos errores clasificando a posibles clientes dentro de las categorías Poor y Good, donde podrían estar, dichos clientes, inicialmente.</a:t>
            </a:r>
          </a:p>
        </p:txBody>
      </p:sp>
    </p:spTree>
    <p:extLst>
      <p:ext uri="{BB962C8B-B14F-4D97-AF65-F5344CB8AC3E}">
        <p14:creationId xmlns:p14="http://schemas.microsoft.com/office/powerpoint/2010/main" val="29304924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3"/>
        <p:cNvGrpSpPr/>
        <p:nvPr/>
      </p:nvGrpSpPr>
      <p:grpSpPr>
        <a:xfrm>
          <a:off x="0" y="0"/>
          <a:ext cx="0" cy="0"/>
          <a:chOff x="0" y="0"/>
          <a:chExt cx="0" cy="0"/>
        </a:xfrm>
      </p:grpSpPr>
      <p:sp>
        <p:nvSpPr>
          <p:cNvPr id="134" name="Google Shape;134;p2"/>
          <p:cNvSpPr txBox="1">
            <a:spLocks noGrp="1"/>
          </p:cNvSpPr>
          <p:nvPr>
            <p:ph type="title"/>
          </p:nvPr>
        </p:nvSpPr>
        <p:spPr>
          <a:xfrm>
            <a:off x="643192" y="609600"/>
            <a:ext cx="3643674" cy="1905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00B050"/>
              </a:buClr>
              <a:buSzPts val="2800"/>
              <a:buFont typeface="Comic Sans MS"/>
              <a:buNone/>
            </a:pPr>
            <a:r>
              <a:rPr lang="es-ES" sz="2800" b="1" dirty="0">
                <a:solidFill>
                  <a:srgbClr val="00B050"/>
                </a:solidFill>
                <a:latin typeface="Comic Sans MS"/>
                <a:ea typeface="Comic Sans MS"/>
                <a:cs typeface="Comic Sans MS"/>
                <a:sym typeface="Comic Sans MS"/>
              </a:rPr>
              <a:t>ÍNDICE</a:t>
            </a:r>
            <a:endParaRPr dirty="0"/>
          </a:p>
        </p:txBody>
      </p:sp>
      <p:sp>
        <p:nvSpPr>
          <p:cNvPr id="135" name="Google Shape;135;p2"/>
          <p:cNvSpPr txBox="1">
            <a:spLocks noGrp="1"/>
          </p:cNvSpPr>
          <p:nvPr>
            <p:ph type="body" idx="1"/>
          </p:nvPr>
        </p:nvSpPr>
        <p:spPr>
          <a:xfrm>
            <a:off x="643192" y="2666999"/>
            <a:ext cx="3643674" cy="3216276"/>
          </a:xfrm>
          <a:prstGeom prst="rect">
            <a:avLst/>
          </a:prstGeom>
          <a:noFill/>
          <a:ln>
            <a:noFill/>
          </a:ln>
        </p:spPr>
        <p:txBody>
          <a:bodyPr spcFirstLastPara="1" wrap="square" lIns="91425" tIns="45700" rIns="91425" bIns="45700" anchor="t" anchorCtr="0">
            <a:normAutofit/>
          </a:bodyPr>
          <a:lstStyle/>
          <a:p>
            <a:pPr marL="514350" lvl="0" indent="-514350" algn="l" rtl="0">
              <a:spcBef>
                <a:spcPts val="0"/>
              </a:spcBef>
              <a:spcAft>
                <a:spcPts val="0"/>
              </a:spcAft>
              <a:buSzPts val="1800"/>
              <a:buFont typeface="Century Gothic"/>
              <a:buAutoNum type="arabicPeriod"/>
            </a:pPr>
            <a:r>
              <a:rPr lang="es-ES" sz="1800" b="0" i="0" dirty="0">
                <a:solidFill>
                  <a:srgbClr val="00B050"/>
                </a:solidFill>
                <a:latin typeface="Comic Sans MS"/>
                <a:ea typeface="Comic Sans MS"/>
                <a:cs typeface="Comic Sans MS"/>
                <a:sym typeface="Comic Sans MS"/>
              </a:rPr>
              <a:t>Análisis del negocio y Objetivo</a:t>
            </a:r>
            <a:endParaRPr lang="es-MX" dirty="0"/>
          </a:p>
          <a:p>
            <a:pPr marL="514350" lvl="0" indent="-514350" algn="l" rtl="0">
              <a:spcBef>
                <a:spcPts val="960"/>
              </a:spcBef>
              <a:spcAft>
                <a:spcPts val="0"/>
              </a:spcAft>
              <a:buSzPts val="1800"/>
              <a:buFont typeface="Century Gothic"/>
              <a:buAutoNum type="arabicPeriod"/>
            </a:pPr>
            <a:r>
              <a:rPr lang="es-MX" sz="1800" dirty="0">
                <a:solidFill>
                  <a:srgbClr val="00B050"/>
                </a:solidFill>
                <a:latin typeface="Comic Sans MS"/>
                <a:ea typeface="Comic Sans MS"/>
                <a:cs typeface="Comic Sans MS"/>
                <a:sym typeface="Comic Sans MS"/>
              </a:rPr>
              <a:t>Problemática</a:t>
            </a:r>
            <a:r>
              <a:rPr lang="es-MX" sz="1800" b="0" i="0" dirty="0">
                <a:solidFill>
                  <a:srgbClr val="00B050"/>
                </a:solidFill>
                <a:latin typeface="Comic Sans MS"/>
                <a:ea typeface="Comic Sans MS"/>
                <a:cs typeface="Comic Sans MS"/>
                <a:sym typeface="Comic Sans MS"/>
              </a:rPr>
              <a:t> a resolver</a:t>
            </a:r>
            <a:endParaRPr lang="es-MX" dirty="0"/>
          </a:p>
          <a:p>
            <a:pPr marL="514350" lvl="0" indent="-514350" algn="l" rtl="0">
              <a:spcBef>
                <a:spcPts val="960"/>
              </a:spcBef>
              <a:spcAft>
                <a:spcPts val="0"/>
              </a:spcAft>
              <a:buSzPts val="1800"/>
              <a:buFont typeface="Century Gothic"/>
              <a:buAutoNum type="arabicPeriod"/>
            </a:pPr>
            <a:r>
              <a:rPr lang="es-ES" sz="1800" b="0" i="0" dirty="0">
                <a:solidFill>
                  <a:srgbClr val="00B050"/>
                </a:solidFill>
                <a:latin typeface="Comic Sans MS"/>
                <a:ea typeface="Comic Sans MS"/>
                <a:cs typeface="Comic Sans MS"/>
                <a:sym typeface="Comic Sans MS"/>
              </a:rPr>
              <a:t>Codificado y escalado de los datos</a:t>
            </a:r>
            <a:endParaRPr sz="1800" b="0" i="0" dirty="0">
              <a:solidFill>
                <a:srgbClr val="00B050"/>
              </a:solidFill>
              <a:latin typeface="Comic Sans MS"/>
              <a:ea typeface="Comic Sans MS"/>
              <a:cs typeface="Comic Sans MS"/>
              <a:sym typeface="Comic Sans MS"/>
            </a:endParaRPr>
          </a:p>
          <a:p>
            <a:pPr marL="514350" lvl="0" indent="-514350" algn="l" rtl="0">
              <a:spcBef>
                <a:spcPts val="960"/>
              </a:spcBef>
              <a:spcAft>
                <a:spcPts val="0"/>
              </a:spcAft>
              <a:buSzPts val="1800"/>
              <a:buFont typeface="Century Gothic"/>
              <a:buAutoNum type="arabicPeriod"/>
            </a:pPr>
            <a:r>
              <a:rPr lang="es-ES" sz="1800" b="0" i="0" dirty="0">
                <a:solidFill>
                  <a:srgbClr val="00B050"/>
                </a:solidFill>
                <a:latin typeface="Comic Sans MS"/>
                <a:ea typeface="Comic Sans MS"/>
                <a:cs typeface="Comic Sans MS"/>
                <a:sym typeface="Comic Sans MS"/>
              </a:rPr>
              <a:t>Modelado</a:t>
            </a:r>
            <a:endParaRPr dirty="0"/>
          </a:p>
          <a:p>
            <a:pPr marL="514350" lvl="0" indent="-514350" algn="l" rtl="0">
              <a:spcBef>
                <a:spcPts val="960"/>
              </a:spcBef>
              <a:spcAft>
                <a:spcPts val="0"/>
              </a:spcAft>
              <a:buSzPts val="1800"/>
              <a:buFont typeface="Century Gothic"/>
              <a:buAutoNum type="arabicPeriod"/>
            </a:pPr>
            <a:r>
              <a:rPr lang="es-ES" sz="1800" dirty="0">
                <a:solidFill>
                  <a:srgbClr val="00B050"/>
                </a:solidFill>
                <a:latin typeface="Comic Sans MS"/>
                <a:ea typeface="Comic Sans MS"/>
                <a:cs typeface="Comic Sans MS"/>
                <a:sym typeface="Comic Sans MS"/>
              </a:rPr>
              <a:t>Insights Y Recomendaciones</a:t>
            </a:r>
            <a:endParaRPr dirty="0"/>
          </a:p>
        </p:txBody>
      </p:sp>
      <p:pic>
        <p:nvPicPr>
          <p:cNvPr id="136" name="Google Shape;136;p2"/>
          <p:cNvPicPr preferRelativeResize="0"/>
          <p:nvPr/>
        </p:nvPicPr>
        <p:blipFill rotWithShape="1">
          <a:blip r:embed="rId4">
            <a:alphaModFix/>
          </a:blip>
          <a:srcRect/>
          <a:stretch/>
        </p:blipFill>
        <p:spPr>
          <a:xfrm>
            <a:off x="4632175" y="1323679"/>
            <a:ext cx="6916633" cy="3890600"/>
          </a:xfrm>
          <a:prstGeom prst="roundRect">
            <a:avLst>
              <a:gd name="adj" fmla="val 3517"/>
            </a:avLst>
          </a:prstGeom>
          <a:noFill/>
          <a:ln w="38100" cap="flat" cmpd="sng">
            <a:solidFill>
              <a:srgbClr val="363D46"/>
            </a:solidFill>
            <a:prstDash val="solid"/>
            <a:round/>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41" name="Google Shape;141;p3"/>
          <p:cNvSpPr txBox="1">
            <a:spLocks noGrp="1"/>
          </p:cNvSpPr>
          <p:nvPr>
            <p:ph type="title"/>
          </p:nvPr>
        </p:nvSpPr>
        <p:spPr>
          <a:xfrm>
            <a:off x="489857" y="714375"/>
            <a:ext cx="3817277" cy="5076826"/>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00B050"/>
              </a:buClr>
              <a:buSzPts val="4000"/>
              <a:buFont typeface="Comic Sans MS"/>
              <a:buNone/>
            </a:pPr>
            <a:r>
              <a:rPr lang="es-ES" sz="4000" b="0" i="0" dirty="0">
                <a:solidFill>
                  <a:srgbClr val="00B050"/>
                </a:solidFill>
                <a:latin typeface="Comic Sans MS"/>
                <a:ea typeface="Comic Sans MS"/>
                <a:cs typeface="Comic Sans MS"/>
                <a:sym typeface="Comic Sans MS"/>
              </a:rPr>
              <a:t>ANÁLISIS DEL NEGOCIO Y OBJETIVO</a:t>
            </a:r>
            <a:endParaRPr sz="4000" dirty="0">
              <a:solidFill>
                <a:srgbClr val="00B050"/>
              </a:solidFill>
            </a:endParaRPr>
          </a:p>
        </p:txBody>
      </p:sp>
      <p:sp>
        <p:nvSpPr>
          <p:cNvPr id="142" name="Google Shape;142;p3"/>
          <p:cNvSpPr/>
          <p:nvPr/>
        </p:nvSpPr>
        <p:spPr>
          <a:xfrm>
            <a:off x="4633356" y="0"/>
            <a:ext cx="7558643" cy="68580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entury Gothic"/>
              <a:ea typeface="Century Gothic"/>
              <a:cs typeface="Century Gothic"/>
              <a:sym typeface="Century Gothic"/>
            </a:endParaRPr>
          </a:p>
        </p:txBody>
      </p:sp>
      <p:sp>
        <p:nvSpPr>
          <p:cNvPr id="143" name="Google Shape;143;p3"/>
          <p:cNvSpPr/>
          <p:nvPr/>
        </p:nvSpPr>
        <p:spPr>
          <a:xfrm rot="5400000" flipH="1">
            <a:off x="1446539" y="3195797"/>
            <a:ext cx="6858000" cy="466406"/>
          </a:xfrm>
          <a:prstGeom prst="rect">
            <a:avLst/>
          </a:prstGeom>
          <a:gradFill>
            <a:gsLst>
              <a:gs pos="0">
                <a:srgbClr val="363D46">
                  <a:alpha val="0"/>
                </a:srgbClr>
              </a:gs>
              <a:gs pos="100000">
                <a:srgbClr val="282D34"/>
              </a:gs>
            </a:gsLst>
            <a:lin ang="5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dirty="0">
              <a:solidFill>
                <a:schemeClr val="lt1"/>
              </a:solidFill>
              <a:latin typeface="Century Gothic"/>
              <a:ea typeface="Century Gothic"/>
              <a:cs typeface="Century Gothic"/>
              <a:sym typeface="Century Gothic"/>
            </a:endParaRPr>
          </a:p>
        </p:txBody>
      </p:sp>
      <p:cxnSp>
        <p:nvCxnSpPr>
          <p:cNvPr id="144" name="Google Shape;144;p3"/>
          <p:cNvCxnSpPr/>
          <p:nvPr/>
        </p:nvCxnSpPr>
        <p:spPr>
          <a:xfrm>
            <a:off x="4642336" y="0"/>
            <a:ext cx="0" cy="6858000"/>
          </a:xfrm>
          <a:prstGeom prst="straightConnector1">
            <a:avLst/>
          </a:prstGeom>
          <a:solidFill>
            <a:srgbClr val="FFFFFF"/>
          </a:solidFill>
          <a:ln w="38100" cap="flat" cmpd="sng">
            <a:solidFill>
              <a:srgbClr val="363D46"/>
            </a:solidFill>
            <a:prstDash val="solid"/>
            <a:miter lim="800000"/>
            <a:headEnd type="none" w="sm" len="sm"/>
            <a:tailEnd type="none" w="sm" len="sm"/>
          </a:ln>
        </p:spPr>
      </p:cxnSp>
      <p:sp>
        <p:nvSpPr>
          <p:cNvPr id="145" name="Google Shape;145;p3"/>
          <p:cNvSpPr txBox="1">
            <a:spLocks noGrp="1"/>
          </p:cNvSpPr>
          <p:nvPr>
            <p:ph type="body" idx="1"/>
          </p:nvPr>
        </p:nvSpPr>
        <p:spPr>
          <a:xfrm>
            <a:off x="4973046" y="714375"/>
            <a:ext cx="6253751" cy="5076825"/>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1700"/>
              <a:buNone/>
            </a:pPr>
            <a:endParaRPr sz="1700" b="0" i="0" dirty="0">
              <a:solidFill>
                <a:schemeClr val="lt1"/>
              </a:solidFill>
              <a:latin typeface="Comic Sans MS"/>
              <a:ea typeface="Comic Sans MS"/>
              <a:cs typeface="Comic Sans MS"/>
              <a:sym typeface="Comic Sans MS"/>
            </a:endParaRPr>
          </a:p>
          <a:p>
            <a:pPr marL="0" lvl="0" indent="0" algn="l" rtl="0">
              <a:lnSpc>
                <a:spcPct val="90000"/>
              </a:lnSpc>
              <a:spcBef>
                <a:spcPts val="940"/>
              </a:spcBef>
              <a:spcAft>
                <a:spcPts val="0"/>
              </a:spcAft>
              <a:buSzPts val="1700"/>
              <a:buNone/>
            </a:pPr>
            <a:r>
              <a:rPr lang="es-ES" sz="1700" b="0" i="0" dirty="0">
                <a:solidFill>
                  <a:srgbClr val="00B050"/>
                </a:solidFill>
                <a:latin typeface="Comic Sans MS"/>
                <a:ea typeface="Comic Sans MS"/>
                <a:cs typeface="Comic Sans MS"/>
                <a:sym typeface="Comic Sans MS"/>
              </a:rPr>
              <a:t>Análisis del negocio y problemática a resolver</a:t>
            </a:r>
            <a:endParaRPr dirty="0"/>
          </a:p>
          <a:p>
            <a:pPr marL="0" lvl="0" indent="0" algn="l" rtl="0">
              <a:lnSpc>
                <a:spcPct val="90000"/>
              </a:lnSpc>
              <a:spcBef>
                <a:spcPts val="940"/>
              </a:spcBef>
              <a:spcAft>
                <a:spcPts val="0"/>
              </a:spcAft>
              <a:buSzPts val="1700"/>
              <a:buNone/>
            </a:pPr>
            <a:r>
              <a:rPr lang="es-ES" sz="1700" b="0" i="0" dirty="0">
                <a:solidFill>
                  <a:srgbClr val="00B050"/>
                </a:solidFill>
                <a:latin typeface="Comic Sans MS"/>
                <a:ea typeface="Comic Sans MS"/>
                <a:cs typeface="Comic Sans MS"/>
                <a:sym typeface="Comic Sans MS"/>
              </a:rPr>
              <a:t>El dataset es de una compañía global de finanzas, a lo largo de los años la compañía </a:t>
            </a:r>
            <a:r>
              <a:rPr lang="es-ES" sz="1700" dirty="0">
                <a:solidFill>
                  <a:srgbClr val="00B050"/>
                </a:solidFill>
                <a:latin typeface="Comic Sans MS"/>
                <a:ea typeface="Comic Sans MS"/>
                <a:cs typeface="Comic Sans MS"/>
                <a:sym typeface="Comic Sans MS"/>
              </a:rPr>
              <a:t>á</a:t>
            </a:r>
            <a:r>
              <a:rPr lang="es-ES" sz="1700" b="0" i="0" dirty="0">
                <a:solidFill>
                  <a:srgbClr val="00B050"/>
                </a:solidFill>
                <a:latin typeface="Comic Sans MS"/>
                <a:ea typeface="Comic Sans MS"/>
                <a:cs typeface="Comic Sans MS"/>
                <a:sym typeface="Comic Sans MS"/>
              </a:rPr>
              <a:t> recopilado información bancaria básica y relacionada al crédito de los clientes. Determinaremos que variables son más relevantes para poder determinar si es posible predecir la puntuación de crédito de un individuo basándonos en atributos específicos, obtener el soporte de puntuación de crédito de los clientes, y clasificarlos según el resultado para minimizar el esfuerzo manual.</a:t>
            </a:r>
            <a:endParaRPr dirty="0"/>
          </a:p>
          <a:p>
            <a:pPr marL="0" lvl="0" indent="0" algn="l" rtl="0">
              <a:lnSpc>
                <a:spcPct val="90000"/>
              </a:lnSpc>
              <a:spcBef>
                <a:spcPts val="940"/>
              </a:spcBef>
              <a:spcAft>
                <a:spcPts val="0"/>
              </a:spcAft>
              <a:buSzPts val="1700"/>
              <a:buNone/>
            </a:pPr>
            <a:endParaRPr sz="1700" b="0" i="0" dirty="0">
              <a:solidFill>
                <a:srgbClr val="00B050"/>
              </a:solidFill>
              <a:latin typeface="Comic Sans MS"/>
              <a:ea typeface="Comic Sans MS"/>
              <a:cs typeface="Comic Sans MS"/>
              <a:sym typeface="Comic Sans MS"/>
            </a:endParaRPr>
          </a:p>
          <a:p>
            <a:pPr marL="0" lvl="0" indent="0" algn="l" rtl="0">
              <a:lnSpc>
                <a:spcPct val="90000"/>
              </a:lnSpc>
              <a:spcBef>
                <a:spcPts val="940"/>
              </a:spcBef>
              <a:spcAft>
                <a:spcPts val="0"/>
              </a:spcAft>
              <a:buSzPts val="1700"/>
              <a:buNone/>
            </a:pPr>
            <a:r>
              <a:rPr lang="es-ES" sz="1700" b="0" i="0" dirty="0">
                <a:solidFill>
                  <a:srgbClr val="00B050"/>
                </a:solidFill>
                <a:latin typeface="Comic Sans MS"/>
                <a:ea typeface="Comic Sans MS"/>
                <a:cs typeface="Comic Sans MS"/>
                <a:sym typeface="Comic Sans MS"/>
              </a:rPr>
              <a:t>Objetivo</a:t>
            </a:r>
            <a:endParaRPr dirty="0"/>
          </a:p>
          <a:p>
            <a:pPr marL="0" lvl="0" indent="0" algn="l" rtl="0">
              <a:lnSpc>
                <a:spcPct val="90000"/>
              </a:lnSpc>
              <a:spcBef>
                <a:spcPts val="940"/>
              </a:spcBef>
              <a:spcAft>
                <a:spcPts val="0"/>
              </a:spcAft>
              <a:buSzPts val="1700"/>
              <a:buNone/>
            </a:pPr>
            <a:r>
              <a:rPr lang="es-ES" sz="1700" b="0" i="0" dirty="0">
                <a:solidFill>
                  <a:srgbClr val="00B050"/>
                </a:solidFill>
                <a:latin typeface="Comic Sans MS"/>
                <a:ea typeface="Comic Sans MS"/>
                <a:cs typeface="Comic Sans MS"/>
                <a:sym typeface="Comic Sans MS"/>
              </a:rPr>
              <a:t>Dada la información de crédito de una persona, crearemos un modelo de machine learning que pueda clasificar la puntuación de crédito.</a:t>
            </a:r>
            <a:endParaRPr dirty="0"/>
          </a:p>
          <a:p>
            <a:pPr marL="0" lvl="0" indent="0" algn="l" rtl="0">
              <a:lnSpc>
                <a:spcPct val="90000"/>
              </a:lnSpc>
              <a:spcBef>
                <a:spcPts val="940"/>
              </a:spcBef>
              <a:spcAft>
                <a:spcPts val="0"/>
              </a:spcAft>
              <a:buSzPts val="1700"/>
              <a:buNone/>
            </a:pPr>
            <a:endParaRPr sz="1700" dirty="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
        <p:cNvGrpSpPr/>
        <p:nvPr/>
      </p:nvGrpSpPr>
      <p:grpSpPr>
        <a:xfrm>
          <a:off x="0" y="0"/>
          <a:ext cx="0" cy="0"/>
          <a:chOff x="0" y="0"/>
          <a:chExt cx="0" cy="0"/>
        </a:xfrm>
      </p:grpSpPr>
      <p:sp>
        <p:nvSpPr>
          <p:cNvPr id="186" name="Google Shape;186;p9"/>
          <p:cNvSpPr txBox="1">
            <a:spLocks noGrp="1"/>
          </p:cNvSpPr>
          <p:nvPr>
            <p:ph type="title"/>
          </p:nvPr>
        </p:nvSpPr>
        <p:spPr>
          <a:xfrm>
            <a:off x="8540684" y="2828040"/>
            <a:ext cx="3181091" cy="820133"/>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rgbClr val="00B050"/>
              </a:buClr>
              <a:buSzPts val="4000"/>
              <a:buFont typeface="Comic Sans MS"/>
              <a:buNone/>
            </a:pPr>
            <a:r>
              <a:rPr lang="es-ES" sz="4000" dirty="0">
                <a:solidFill>
                  <a:srgbClr val="00B050"/>
                </a:solidFill>
                <a:latin typeface="Comic Sans MS"/>
                <a:ea typeface="Comic Sans MS"/>
                <a:cs typeface="Comic Sans MS"/>
                <a:sym typeface="Comic Sans MS"/>
              </a:rPr>
              <a:t>HEAT MAP</a:t>
            </a:r>
            <a:endParaRPr dirty="0"/>
          </a:p>
        </p:txBody>
      </p:sp>
      <p:pic>
        <p:nvPicPr>
          <p:cNvPr id="187" name="Google Shape;187;p9"/>
          <p:cNvPicPr preferRelativeResize="0">
            <a:picLocks noGrp="1"/>
          </p:cNvPicPr>
          <p:nvPr>
            <p:ph type="body" idx="1"/>
          </p:nvPr>
        </p:nvPicPr>
        <p:blipFill>
          <a:blip r:embed="rId4"/>
          <a:stretch/>
        </p:blipFill>
        <p:spPr>
          <a:xfrm>
            <a:off x="319264" y="369651"/>
            <a:ext cx="7844842" cy="6126594"/>
          </a:xfrm>
          <a:prstGeom prst="roundRect">
            <a:avLst>
              <a:gd name="adj" fmla="val 3517"/>
            </a:avLst>
          </a:prstGeom>
          <a:noFill/>
          <a:ln w="38100" cap="flat" cmpd="sng">
            <a:solidFill>
              <a:srgbClr val="363D46"/>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2"/>
        <p:cNvGrpSpPr/>
        <p:nvPr/>
      </p:nvGrpSpPr>
      <p:grpSpPr>
        <a:xfrm>
          <a:off x="0" y="0"/>
          <a:ext cx="0" cy="0"/>
          <a:chOff x="0" y="0"/>
          <a:chExt cx="0" cy="0"/>
        </a:xfrm>
      </p:grpSpPr>
      <p:sp>
        <p:nvSpPr>
          <p:cNvPr id="173" name="Google Shape;173;p7"/>
          <p:cNvSpPr txBox="1">
            <a:spLocks noGrp="1"/>
          </p:cNvSpPr>
          <p:nvPr>
            <p:ph type="title"/>
          </p:nvPr>
        </p:nvSpPr>
        <p:spPr>
          <a:xfrm>
            <a:off x="6408964" y="2613245"/>
            <a:ext cx="5149037" cy="1631509"/>
          </a:xfrm>
          <a:prstGeom prst="rect">
            <a:avLst/>
          </a:prstGeom>
          <a:noFill/>
          <a:ln>
            <a:noFill/>
          </a:ln>
        </p:spPr>
        <p:txBody>
          <a:bodyPr spcFirstLastPara="1" wrap="square" lIns="91425" tIns="45700" rIns="91425" bIns="45700" anchor="b" anchorCtr="0">
            <a:normAutofit/>
          </a:bodyPr>
          <a:lstStyle/>
          <a:p>
            <a:pPr marL="0" lvl="0" indent="0" algn="ctr" rtl="0">
              <a:spcBef>
                <a:spcPts val="0"/>
              </a:spcBef>
              <a:spcAft>
                <a:spcPts val="0"/>
              </a:spcAft>
              <a:buClr>
                <a:srgbClr val="00B050"/>
              </a:buClr>
              <a:buSzPts val="4800"/>
              <a:buFont typeface="Comic Sans MS"/>
              <a:buNone/>
            </a:pPr>
            <a:r>
              <a:rPr lang="es-ES" sz="4800" b="0" i="0" dirty="0">
                <a:solidFill>
                  <a:srgbClr val="00B050"/>
                </a:solidFill>
                <a:latin typeface="Comic Sans MS"/>
                <a:ea typeface="Comic Sans MS"/>
                <a:cs typeface="Comic Sans MS"/>
                <a:sym typeface="Comic Sans MS"/>
              </a:rPr>
              <a:t>Codificado y Escalado</a:t>
            </a:r>
            <a:endParaRPr sz="4800" dirty="0">
              <a:solidFill>
                <a:srgbClr val="00B050"/>
              </a:solidFill>
              <a:latin typeface="Comic Sans MS"/>
              <a:ea typeface="Comic Sans MS"/>
              <a:cs typeface="Comic Sans MS"/>
              <a:sym typeface="Comic Sans MS"/>
            </a:endParaRPr>
          </a:p>
        </p:txBody>
      </p:sp>
      <p:pic>
        <p:nvPicPr>
          <p:cNvPr id="174" name="Google Shape;174;p7"/>
          <p:cNvPicPr preferRelativeResize="0">
            <a:picLocks noGrp="1"/>
          </p:cNvPicPr>
          <p:nvPr>
            <p:ph type="body" idx="1"/>
          </p:nvPr>
        </p:nvPicPr>
        <p:blipFill>
          <a:blip r:embed="rId4"/>
          <a:srcRect t="81" b="81"/>
          <a:stretch/>
        </p:blipFill>
        <p:spPr>
          <a:xfrm>
            <a:off x="633999" y="1896223"/>
            <a:ext cx="5462001" cy="3072375"/>
          </a:xfrm>
          <a:prstGeom prst="roundRect">
            <a:avLst>
              <a:gd name="adj" fmla="val 3517"/>
            </a:avLst>
          </a:prstGeom>
          <a:noFill/>
          <a:ln w="38100" cap="flat" cmpd="sng">
            <a:solidFill>
              <a:srgbClr val="363D46"/>
            </a:solidFill>
            <a:prstDash val="solid"/>
            <a:round/>
            <a:headEnd type="none" w="sm" len="sm"/>
            <a:tailEnd type="none" w="sm" len="sm"/>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9"/>
        <p:cNvGrpSpPr/>
        <p:nvPr/>
      </p:nvGrpSpPr>
      <p:grpSpPr>
        <a:xfrm>
          <a:off x="0" y="0"/>
          <a:ext cx="0" cy="0"/>
          <a:chOff x="0" y="0"/>
          <a:chExt cx="0" cy="0"/>
        </a:xfrm>
      </p:grpSpPr>
      <p:pic>
        <p:nvPicPr>
          <p:cNvPr id="201" name="Google Shape;201;p11"/>
          <p:cNvPicPr preferRelativeResize="0"/>
          <p:nvPr/>
        </p:nvPicPr>
        <p:blipFill>
          <a:blip r:embed="rId4"/>
          <a:srcRect/>
          <a:stretch/>
        </p:blipFill>
        <p:spPr>
          <a:xfrm>
            <a:off x="660241" y="609599"/>
            <a:ext cx="4813094" cy="2586183"/>
          </a:xfrm>
          <a:custGeom>
            <a:avLst/>
            <a:gdLst/>
            <a:ahLst/>
            <a:cxnLst/>
            <a:rect l="l" t="t" r="r" b="b"/>
            <a:pathLst>
              <a:path w="3416888" h="2057399" extrusionOk="0">
                <a:moveTo>
                  <a:pt x="120172" y="0"/>
                </a:moveTo>
                <a:lnTo>
                  <a:pt x="3296716" y="0"/>
                </a:lnTo>
                <a:cubicBezTo>
                  <a:pt x="3363085" y="0"/>
                  <a:pt x="3416888" y="53803"/>
                  <a:pt x="3416888" y="120172"/>
                </a:cubicBezTo>
                <a:lnTo>
                  <a:pt x="3416888" y="2057399"/>
                </a:lnTo>
                <a:lnTo>
                  <a:pt x="0" y="2057399"/>
                </a:lnTo>
                <a:lnTo>
                  <a:pt x="0" y="120172"/>
                </a:lnTo>
                <a:cubicBezTo>
                  <a:pt x="0" y="53803"/>
                  <a:pt x="53803" y="0"/>
                  <a:pt x="120172" y="0"/>
                </a:cubicBezTo>
                <a:close/>
              </a:path>
            </a:pathLst>
          </a:custGeom>
          <a:noFill/>
          <a:ln w="38100" cap="flat" cmpd="sng">
            <a:solidFill>
              <a:srgbClr val="363D46"/>
            </a:solidFill>
            <a:prstDash val="solid"/>
            <a:round/>
            <a:headEnd type="none" w="sm" len="sm"/>
            <a:tailEnd type="none" w="sm" len="sm"/>
          </a:ln>
        </p:spPr>
      </p:pic>
      <p:pic>
        <p:nvPicPr>
          <p:cNvPr id="202" name="Google Shape;202;p11"/>
          <p:cNvPicPr preferRelativeResize="0">
            <a:picLocks noGrp="1"/>
          </p:cNvPicPr>
          <p:nvPr>
            <p:ph type="body" idx="1"/>
          </p:nvPr>
        </p:nvPicPr>
        <p:blipFill>
          <a:blip r:embed="rId5"/>
          <a:srcRect/>
          <a:stretch/>
        </p:blipFill>
        <p:spPr>
          <a:xfrm>
            <a:off x="660240" y="3308742"/>
            <a:ext cx="4813095" cy="2586183"/>
          </a:xfrm>
          <a:prstGeom prst="rect">
            <a:avLst/>
          </a:prstGeom>
          <a:noFill/>
          <a:ln w="38100" cap="flat" cmpd="sng">
            <a:solidFill>
              <a:srgbClr val="363D46"/>
            </a:solidFill>
            <a:prstDash val="solid"/>
            <a:round/>
            <a:headEnd type="none" w="sm" len="sm"/>
            <a:tailEnd type="none" w="sm" len="sm"/>
          </a:ln>
        </p:spPr>
      </p:pic>
      <p:sp>
        <p:nvSpPr>
          <p:cNvPr id="203" name="Google Shape;203;p11"/>
          <p:cNvSpPr txBox="1">
            <a:spLocks noGrp="1"/>
          </p:cNvSpPr>
          <p:nvPr>
            <p:ph type="body" idx="2"/>
          </p:nvPr>
        </p:nvSpPr>
        <p:spPr>
          <a:xfrm>
            <a:off x="6095999" y="210247"/>
            <a:ext cx="5435760" cy="5971069"/>
          </a:xfrm>
          <a:prstGeom prst="rect">
            <a:avLst/>
          </a:prstGeom>
          <a:noFill/>
          <a:ln>
            <a:noFill/>
          </a:ln>
        </p:spPr>
        <p:txBody>
          <a:bodyPr spcFirstLastPara="1" wrap="square" lIns="91425" tIns="45700" rIns="91425" bIns="45700" anchor="ctr" anchorCtr="0">
            <a:normAutofit/>
          </a:bodyPr>
          <a:lstStyle/>
          <a:p>
            <a:pPr marL="0" lvl="0" indent="-101600" algn="just" rtl="0">
              <a:lnSpc>
                <a:spcPct val="90000"/>
              </a:lnSpc>
              <a:spcBef>
                <a:spcPts val="920"/>
              </a:spcBef>
              <a:spcAft>
                <a:spcPts val="0"/>
              </a:spcAft>
              <a:buSzPts val="1600"/>
              <a:buFont typeface="Arial"/>
              <a:buChar char="•"/>
            </a:pPr>
            <a:r>
              <a:rPr lang="es-MX" sz="1800" b="0" i="0" dirty="0">
                <a:solidFill>
                  <a:srgbClr val="00B050"/>
                </a:solidFill>
                <a:effectLst/>
                <a:latin typeface="Comic Sans MS" panose="030F0702030302020204" pitchFamily="66" charset="0"/>
              </a:rPr>
              <a:t> Procedimos a codificar la variable objetivo(y) , utilizando LabelEncoder para evaluar el modelo con las clasificaciones originales de la variable. Para el resto de las variables categóricas(x) utilizamos OneHotEncoder.</a:t>
            </a:r>
          </a:p>
          <a:p>
            <a:pPr marL="0" lvl="0" indent="0" algn="just" rtl="0">
              <a:lnSpc>
                <a:spcPct val="90000"/>
              </a:lnSpc>
              <a:spcBef>
                <a:spcPts val="920"/>
              </a:spcBef>
              <a:spcAft>
                <a:spcPts val="0"/>
              </a:spcAft>
              <a:buSzPts val="1600"/>
            </a:pPr>
            <a:endParaRPr lang="es-MX" sz="1800" dirty="0">
              <a:solidFill>
                <a:srgbClr val="00B050"/>
              </a:solidFill>
              <a:latin typeface="Comic Sans MS" panose="030F0702030302020204" pitchFamily="66" charset="0"/>
            </a:endParaRPr>
          </a:p>
          <a:p>
            <a:pPr marL="0" lvl="0" indent="0" algn="just" rtl="0">
              <a:lnSpc>
                <a:spcPct val="90000"/>
              </a:lnSpc>
              <a:spcBef>
                <a:spcPts val="920"/>
              </a:spcBef>
              <a:spcAft>
                <a:spcPts val="0"/>
              </a:spcAft>
              <a:buSzPts val="1600"/>
            </a:pPr>
            <a:endParaRPr lang="es-MX" sz="1800" dirty="0">
              <a:solidFill>
                <a:srgbClr val="00B050"/>
              </a:solidFill>
              <a:latin typeface="Comic Sans MS" panose="030F0702030302020204" pitchFamily="66" charset="0"/>
            </a:endParaRPr>
          </a:p>
          <a:p>
            <a:pPr marL="0" lvl="0" indent="0" algn="just" rtl="0">
              <a:lnSpc>
                <a:spcPct val="90000"/>
              </a:lnSpc>
              <a:spcBef>
                <a:spcPts val="920"/>
              </a:spcBef>
              <a:spcAft>
                <a:spcPts val="0"/>
              </a:spcAft>
              <a:buSzPts val="1600"/>
            </a:pPr>
            <a:endParaRPr lang="es-MX" sz="1800" dirty="0">
              <a:solidFill>
                <a:srgbClr val="00B050"/>
              </a:solidFill>
              <a:latin typeface="Comic Sans MS" panose="030F0702030302020204" pitchFamily="66" charset="0"/>
            </a:endParaRPr>
          </a:p>
          <a:p>
            <a:pPr marL="0" lvl="0" indent="-101600" algn="just" rtl="0">
              <a:lnSpc>
                <a:spcPct val="90000"/>
              </a:lnSpc>
              <a:spcBef>
                <a:spcPts val="920"/>
              </a:spcBef>
              <a:spcAft>
                <a:spcPts val="0"/>
              </a:spcAft>
              <a:buSzPts val="1600"/>
              <a:buFont typeface="Arial"/>
              <a:buChar char="•"/>
            </a:pPr>
            <a:r>
              <a:rPr lang="es-MX" sz="1800" b="0" i="0" dirty="0">
                <a:solidFill>
                  <a:srgbClr val="00B050"/>
                </a:solidFill>
                <a:effectLst/>
                <a:latin typeface="Comic Sans MS" panose="030F0702030302020204" pitchFamily="66" charset="0"/>
              </a:rPr>
              <a:t> Utilizamos RobustScaler que quita la mediana y escala de acuerdo al rango intercuartílico. Aplica un escalado a las características de forma que sea más robusto a los valores atípicos o outliers.</a:t>
            </a:r>
            <a:endParaRPr sz="1800" dirty="0">
              <a:solidFill>
                <a:srgbClr val="00B050"/>
              </a:solidFill>
              <a:latin typeface="Comic Sans MS" panose="030F0702030302020204" pitchFamily="66"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C8B760B-1C5F-A197-B95F-CA7F257113D3}"/>
              </a:ext>
            </a:extLst>
          </p:cNvPr>
          <p:cNvSpPr>
            <a:spLocks noGrp="1"/>
          </p:cNvSpPr>
          <p:nvPr>
            <p:ph type="title"/>
          </p:nvPr>
        </p:nvSpPr>
        <p:spPr>
          <a:xfrm>
            <a:off x="1554480" y="2834640"/>
            <a:ext cx="8859519" cy="981825"/>
          </a:xfrm>
        </p:spPr>
        <p:txBody>
          <a:bodyPr vert="horz" lIns="91440" tIns="45720" rIns="91440" bIns="45720" rtlCol="0" anchor="b">
            <a:normAutofit/>
          </a:bodyPr>
          <a:lstStyle/>
          <a:p>
            <a:pPr algn="ctr"/>
            <a:r>
              <a:rPr lang="es-AR" sz="4800" dirty="0">
                <a:solidFill>
                  <a:srgbClr val="00B050"/>
                </a:solidFill>
                <a:effectLst>
                  <a:glow rad="38100">
                    <a:schemeClr val="bg1">
                      <a:lumMod val="65000"/>
                      <a:lumOff val="35000"/>
                      <a:alpha val="50000"/>
                    </a:schemeClr>
                  </a:glow>
                  <a:outerShdw blurRad="38100" dist="38100" dir="2700000" algn="tl">
                    <a:srgbClr val="000000">
                      <a:alpha val="43137"/>
                    </a:srgbClr>
                  </a:outerShdw>
                </a:effectLst>
                <a:latin typeface="Comic Sans MS" panose="030F0702030302020204" pitchFamily="66" charset="0"/>
              </a:rPr>
              <a:t>selección</a:t>
            </a:r>
            <a:r>
              <a:rPr lang="en-US" sz="4800" b="0" i="0" dirty="0">
                <a:solidFill>
                  <a:srgbClr val="00B050"/>
                </a:solidFill>
                <a:effectLst>
                  <a:glow rad="38100">
                    <a:schemeClr val="bg1">
                      <a:lumMod val="65000"/>
                      <a:lumOff val="35000"/>
                      <a:alpha val="50000"/>
                    </a:schemeClr>
                  </a:glow>
                  <a:outerShdw blurRad="38100" dist="38100" dir="2700000" algn="tl">
                    <a:srgbClr val="000000">
                      <a:alpha val="43137"/>
                    </a:srgbClr>
                  </a:outerShdw>
                </a:effectLst>
                <a:latin typeface="Comic Sans MS" panose="030F0702030302020204" pitchFamily="66" charset="0"/>
              </a:rPr>
              <a:t> de </a:t>
            </a:r>
            <a:r>
              <a:rPr lang="es-AR" sz="4800" b="0" i="0" dirty="0">
                <a:solidFill>
                  <a:srgbClr val="00B050"/>
                </a:solidFill>
                <a:effectLst>
                  <a:glow rad="38100">
                    <a:schemeClr val="bg1">
                      <a:lumMod val="65000"/>
                      <a:lumOff val="35000"/>
                      <a:alpha val="50000"/>
                    </a:schemeClr>
                  </a:glow>
                  <a:outerShdw blurRad="38100" dist="38100" dir="2700000" algn="tl">
                    <a:srgbClr val="000000">
                      <a:alpha val="43137"/>
                    </a:srgbClr>
                  </a:outerShdw>
                </a:effectLst>
                <a:latin typeface="Comic Sans MS" panose="030F0702030302020204" pitchFamily="66" charset="0"/>
              </a:rPr>
              <a:t>Modelos</a:t>
            </a:r>
            <a:endParaRPr lang="es-AR" sz="4800" dirty="0">
              <a:solidFill>
                <a:srgbClr val="00B050"/>
              </a:solidFill>
              <a:effectLst>
                <a:glow rad="38100">
                  <a:schemeClr val="bg1">
                    <a:lumMod val="65000"/>
                    <a:lumOff val="35000"/>
                    <a:alpha val="50000"/>
                  </a:schemeClr>
                </a:glow>
                <a:outerShdw blurRad="38100" dist="38100" dir="2700000" algn="tl">
                  <a:srgbClr val="000000">
                    <a:alpha val="43137"/>
                  </a:srgbClr>
                </a:outerShdw>
              </a:effectLst>
              <a:latin typeface="Comic Sans MS" panose="030F0702030302020204" pitchFamily="66" charset="0"/>
            </a:endParaRPr>
          </a:p>
        </p:txBody>
      </p:sp>
      <p:pic>
        <p:nvPicPr>
          <p:cNvPr id="5" name="Marcador de contenido 4">
            <a:extLst>
              <a:ext uri="{FF2B5EF4-FFF2-40B4-BE49-F238E27FC236}">
                <a16:creationId xmlns:a16="http://schemas.microsoft.com/office/drawing/2014/main" id="{6215D581-2BAB-6E09-1924-43FA5E561FAA}"/>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532396" y="355243"/>
            <a:ext cx="3414398" cy="192059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pic>
        <p:nvPicPr>
          <p:cNvPr id="4" name="Imagen 3" descr="Diagrama&#10;&#10;Descripción generada automáticamente">
            <a:extLst>
              <a:ext uri="{FF2B5EF4-FFF2-40B4-BE49-F238E27FC236}">
                <a16:creationId xmlns:a16="http://schemas.microsoft.com/office/drawing/2014/main" id="{F1576504-8234-E4B5-FB15-54612A50B9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8928" y="355244"/>
            <a:ext cx="3459073" cy="1920598"/>
          </a:xfrm>
          <a:prstGeom prst="rect">
            <a:avLst/>
          </a:prstGeom>
        </p:spPr>
      </p:pic>
      <p:pic>
        <p:nvPicPr>
          <p:cNvPr id="3" name="Marcador de contenido 4">
            <a:extLst>
              <a:ext uri="{FF2B5EF4-FFF2-40B4-BE49-F238E27FC236}">
                <a16:creationId xmlns:a16="http://schemas.microsoft.com/office/drawing/2014/main" id="{C8DB7963-C84C-F69C-3441-4B6DDB4A249A}"/>
              </a:ext>
            </a:extLst>
          </p:cNvPr>
          <p:cNvPicPr>
            <a:picLocks noChangeAspect="1"/>
          </p:cNvPicPr>
          <p:nvPr/>
        </p:nvPicPr>
        <p:blipFill>
          <a:blip r:embed="rId4">
            <a:extLst>
              <a:ext uri="{28A0092B-C50C-407E-A947-70E740481C1C}">
                <a14:useLocalDpi xmlns:a14="http://schemas.microsoft.com/office/drawing/2010/main" val="0"/>
              </a:ext>
            </a:extLst>
          </a:blip>
          <a:srcRect l="707" r="707"/>
          <a:stretch/>
        </p:blipFill>
        <p:spPr>
          <a:xfrm>
            <a:off x="8098928" y="4582157"/>
            <a:ext cx="3459073" cy="192059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pic>
        <p:nvPicPr>
          <p:cNvPr id="6" name="Marcador de contenido 4">
            <a:extLst>
              <a:ext uri="{FF2B5EF4-FFF2-40B4-BE49-F238E27FC236}">
                <a16:creationId xmlns:a16="http://schemas.microsoft.com/office/drawing/2014/main" id="{1C52D138-18C1-3E89-2025-DE7B30E8AE5D}"/>
              </a:ext>
            </a:extLst>
          </p:cNvPr>
          <p:cNvPicPr>
            <a:picLocks noChangeAspect="1"/>
          </p:cNvPicPr>
          <p:nvPr/>
        </p:nvPicPr>
        <p:blipFill>
          <a:blip r:embed="rId5">
            <a:extLst>
              <a:ext uri="{28A0092B-C50C-407E-A947-70E740481C1C}">
                <a14:useLocalDpi xmlns:a14="http://schemas.microsoft.com/office/drawing/2010/main" val="0"/>
              </a:ext>
            </a:extLst>
          </a:blip>
          <a:srcRect l="3782" r="3782"/>
          <a:stretch/>
        </p:blipFill>
        <p:spPr>
          <a:xfrm>
            <a:off x="4364398" y="4582158"/>
            <a:ext cx="3316925" cy="192059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pic>
        <p:nvPicPr>
          <p:cNvPr id="7" name="Marcador de contenido 4">
            <a:extLst>
              <a:ext uri="{FF2B5EF4-FFF2-40B4-BE49-F238E27FC236}">
                <a16:creationId xmlns:a16="http://schemas.microsoft.com/office/drawing/2014/main" id="{08690ED5-E815-D3D1-5B46-31177BCE6475}"/>
              </a:ext>
            </a:extLst>
          </p:cNvPr>
          <p:cNvPicPr>
            <a:picLocks noChangeAspect="1"/>
          </p:cNvPicPr>
          <p:nvPr/>
        </p:nvPicPr>
        <p:blipFill>
          <a:blip r:embed="rId6">
            <a:extLst>
              <a:ext uri="{28A0092B-C50C-407E-A947-70E740481C1C}">
                <a14:useLocalDpi xmlns:a14="http://schemas.microsoft.com/office/drawing/2010/main" val="0"/>
              </a:ext>
            </a:extLst>
          </a:blip>
          <a:srcRect l="14858" r="14858"/>
          <a:stretch/>
        </p:blipFill>
        <p:spPr>
          <a:xfrm>
            <a:off x="532396" y="4582158"/>
            <a:ext cx="3316925" cy="1920597"/>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pic>
        <p:nvPicPr>
          <p:cNvPr id="8" name="Marcador de contenido 4">
            <a:extLst>
              <a:ext uri="{FF2B5EF4-FFF2-40B4-BE49-F238E27FC236}">
                <a16:creationId xmlns:a16="http://schemas.microsoft.com/office/drawing/2014/main" id="{C5449E65-4ADB-3767-059C-AC82255A172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4315662" y="355244"/>
            <a:ext cx="3414398" cy="1920598"/>
          </a:xfrm>
          <a:prstGeom prst="roundRect">
            <a:avLst>
              <a:gd name="adj" fmla="val 3517"/>
            </a:avLst>
          </a:prstGeom>
          <a:ln w="38100">
            <a:gradFill flip="none" rotWithShape="1">
              <a:gsLst>
                <a:gs pos="0">
                  <a:srgbClr val="363D46"/>
                </a:gs>
                <a:gs pos="100000">
                  <a:srgbClr val="363D46">
                    <a:lumMod val="75000"/>
                  </a:srgbClr>
                </a:gs>
              </a:gsLst>
              <a:lin ang="5400000" scaled="0"/>
              <a:tileRect/>
            </a:gradFill>
          </a:ln>
          <a:effectLst>
            <a:innerShdw blurRad="57150" dist="38100" dir="14460000">
              <a:srgbClr val="000000">
                <a:alpha val="70000"/>
              </a:srgbClr>
            </a:innerShdw>
          </a:effectLst>
        </p:spPr>
      </p:pic>
    </p:spTree>
    <p:extLst>
      <p:ext uri="{BB962C8B-B14F-4D97-AF65-F5344CB8AC3E}">
        <p14:creationId xmlns:p14="http://schemas.microsoft.com/office/powerpoint/2010/main" val="8545695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20"/>
          <p:cNvSpPr txBox="1">
            <a:spLocks noGrp="1"/>
          </p:cNvSpPr>
          <p:nvPr>
            <p:ph type="title"/>
          </p:nvPr>
        </p:nvSpPr>
        <p:spPr>
          <a:xfrm>
            <a:off x="3087914" y="25317"/>
            <a:ext cx="6542315" cy="123224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00B050"/>
              </a:buClr>
              <a:buSzPts val="2400"/>
              <a:buFont typeface="Roboto"/>
              <a:buNone/>
            </a:pPr>
            <a:r>
              <a:rPr lang="es-ES" b="0" i="0" dirty="0">
                <a:solidFill>
                  <a:srgbClr val="00B050"/>
                </a:solidFill>
                <a:latin typeface="Roboto"/>
                <a:ea typeface="Roboto"/>
                <a:cs typeface="Roboto"/>
                <a:sym typeface="Roboto"/>
              </a:rPr>
              <a:t>NEARESTNEIGHBORSCLASSIFIER</a:t>
            </a:r>
            <a:endParaRPr b="0" i="0" u="sng" dirty="0">
              <a:solidFill>
                <a:srgbClr val="00B050"/>
              </a:solidFill>
              <a:latin typeface="Comic Sans MS"/>
              <a:ea typeface="Comic Sans MS"/>
              <a:cs typeface="Comic Sans MS"/>
              <a:sym typeface="Comic Sans MS"/>
            </a:endParaRPr>
          </a:p>
        </p:txBody>
      </p:sp>
      <p:sp>
        <p:nvSpPr>
          <p:cNvPr id="279" name="Google Shape;279;p20"/>
          <p:cNvSpPr txBox="1">
            <a:spLocks noGrp="1"/>
          </p:cNvSpPr>
          <p:nvPr>
            <p:ph type="body" idx="2"/>
          </p:nvPr>
        </p:nvSpPr>
        <p:spPr>
          <a:xfrm>
            <a:off x="751115" y="609600"/>
            <a:ext cx="3903181" cy="5725886"/>
          </a:xfrm>
          <a:prstGeom prst="rect">
            <a:avLst/>
          </a:prstGeom>
          <a:noFill/>
          <a:ln>
            <a:noFill/>
          </a:ln>
        </p:spPr>
        <p:txBody>
          <a:bodyPr spcFirstLastPara="1" wrap="square" lIns="91425" tIns="45700" rIns="91425" bIns="45700" anchor="ctr" anchorCtr="0">
            <a:normAutofit/>
          </a:bodyPr>
          <a:lstStyle/>
          <a:p>
            <a:pPr marL="0" lvl="0" indent="-101600" algn="l" rtl="0">
              <a:spcBef>
                <a:spcPts val="0"/>
              </a:spcBef>
              <a:spcAft>
                <a:spcPts val="0"/>
              </a:spcAft>
              <a:buSzPts val="1600"/>
              <a:buFont typeface="Arial"/>
              <a:buChar char="•"/>
            </a:pPr>
            <a:r>
              <a:rPr lang="es-ES" b="0" i="0" dirty="0">
                <a:solidFill>
                  <a:srgbClr val="00B050"/>
                </a:solidFill>
                <a:latin typeface="Roboto"/>
                <a:ea typeface="Roboto"/>
                <a:cs typeface="Roboto"/>
                <a:sym typeface="Roboto"/>
              </a:rPr>
              <a:t>Encontramos el mejor método para calcular en cuantos grupos deben dividirse los datos, una parte muy importante de este modelo, es el método del codo(Elbow Method), el objetivo es encontrar el punto en el que el cambio en la métrica se estabiliza. Crearemos una gráfica para ver donde aparece un codo o curva en la trama.</a:t>
            </a:r>
            <a:endParaRPr dirty="0"/>
          </a:p>
          <a:p>
            <a:pPr marL="0" lvl="0" indent="-101600" algn="l" rtl="0">
              <a:spcBef>
                <a:spcPts val="920"/>
              </a:spcBef>
              <a:spcAft>
                <a:spcPts val="0"/>
              </a:spcAft>
              <a:buSzPts val="1600"/>
              <a:buFont typeface="Arial"/>
              <a:buChar char="•"/>
            </a:pPr>
            <a:r>
              <a:rPr lang="es-ES" b="0" i="0" dirty="0">
                <a:solidFill>
                  <a:srgbClr val="00B050"/>
                </a:solidFill>
                <a:latin typeface="Roboto"/>
                <a:ea typeface="Roboto"/>
                <a:cs typeface="Roboto"/>
                <a:sym typeface="Roboto"/>
              </a:rPr>
              <a:t>El modelo obtuvo una precisión del 85% para el entrenamiento y de un 79% para la prueba. El F1-Score, nos dio un porcentaje en ambos similar, lo que nos da una medida general buena del desempeño del modelo.</a:t>
            </a:r>
            <a:endParaRPr b="0" i="0" dirty="0">
              <a:solidFill>
                <a:srgbClr val="00B050"/>
              </a:solidFill>
              <a:latin typeface="Comic Sans MS"/>
              <a:ea typeface="Comic Sans MS"/>
              <a:cs typeface="Comic Sans MS"/>
              <a:sym typeface="Comic Sans MS"/>
            </a:endParaRPr>
          </a:p>
        </p:txBody>
      </p:sp>
      <p:pic>
        <p:nvPicPr>
          <p:cNvPr id="280" name="Google Shape;280;p20"/>
          <p:cNvPicPr preferRelativeResize="0"/>
          <p:nvPr/>
        </p:nvPicPr>
        <p:blipFill rotWithShape="1">
          <a:blip r:embed="rId3">
            <a:alphaModFix/>
          </a:blip>
          <a:srcRect/>
          <a:stretch/>
        </p:blipFill>
        <p:spPr>
          <a:xfrm>
            <a:off x="6509830" y="1391160"/>
            <a:ext cx="5103601" cy="2393441"/>
          </a:xfrm>
          <a:prstGeom prst="rect">
            <a:avLst/>
          </a:prstGeom>
          <a:noFill/>
          <a:ln>
            <a:noFill/>
          </a:ln>
        </p:spPr>
      </p:pic>
      <p:pic>
        <p:nvPicPr>
          <p:cNvPr id="281" name="Google Shape;281;p20"/>
          <p:cNvPicPr preferRelativeResize="0"/>
          <p:nvPr/>
        </p:nvPicPr>
        <p:blipFill rotWithShape="1">
          <a:blip r:embed="rId4">
            <a:alphaModFix/>
          </a:blip>
          <a:srcRect/>
          <a:stretch/>
        </p:blipFill>
        <p:spPr>
          <a:xfrm>
            <a:off x="4976045" y="4048758"/>
            <a:ext cx="3008382" cy="2500889"/>
          </a:xfrm>
          <a:prstGeom prst="rect">
            <a:avLst/>
          </a:prstGeom>
          <a:noFill/>
          <a:ln>
            <a:noFill/>
          </a:ln>
        </p:spPr>
      </p:pic>
      <p:pic>
        <p:nvPicPr>
          <p:cNvPr id="282" name="Google Shape;282;p20"/>
          <p:cNvPicPr preferRelativeResize="0"/>
          <p:nvPr/>
        </p:nvPicPr>
        <p:blipFill rotWithShape="1">
          <a:blip r:embed="rId5">
            <a:alphaModFix/>
          </a:blip>
          <a:srcRect/>
          <a:stretch/>
        </p:blipFill>
        <p:spPr>
          <a:xfrm>
            <a:off x="8306177" y="4534323"/>
            <a:ext cx="3692895" cy="152976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1"/>
          <p:cNvSpPr txBox="1">
            <a:spLocks noGrp="1"/>
          </p:cNvSpPr>
          <p:nvPr>
            <p:ph type="title"/>
          </p:nvPr>
        </p:nvSpPr>
        <p:spPr>
          <a:xfrm>
            <a:off x="2365538" y="0"/>
            <a:ext cx="6542315" cy="935314"/>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B050"/>
              </a:buClr>
              <a:buSzPts val="2400"/>
              <a:buFont typeface="Roboto"/>
              <a:buNone/>
            </a:pPr>
            <a:r>
              <a:rPr lang="es-ES" b="0" i="0" dirty="0">
                <a:solidFill>
                  <a:srgbClr val="00B050"/>
                </a:solidFill>
                <a:latin typeface="Roboto"/>
                <a:ea typeface="Roboto"/>
                <a:cs typeface="Roboto"/>
                <a:sym typeface="Roboto"/>
              </a:rPr>
              <a:t>DECISIONTREECLASSIFIER</a:t>
            </a:r>
            <a:endParaRPr dirty="0"/>
          </a:p>
        </p:txBody>
      </p:sp>
      <p:sp>
        <p:nvSpPr>
          <p:cNvPr id="288" name="Google Shape;288;p21"/>
          <p:cNvSpPr txBox="1">
            <a:spLocks noGrp="1"/>
          </p:cNvSpPr>
          <p:nvPr>
            <p:ph type="body" idx="2"/>
          </p:nvPr>
        </p:nvSpPr>
        <p:spPr>
          <a:xfrm>
            <a:off x="751115" y="609600"/>
            <a:ext cx="3903181" cy="5725886"/>
          </a:xfrm>
          <a:prstGeom prst="rect">
            <a:avLst/>
          </a:prstGeom>
          <a:noFill/>
          <a:ln>
            <a:noFill/>
          </a:ln>
        </p:spPr>
        <p:txBody>
          <a:bodyPr spcFirstLastPara="1" wrap="square" lIns="91425" tIns="45700" rIns="91425" bIns="45700" anchor="ctr" anchorCtr="0">
            <a:normAutofit/>
          </a:bodyPr>
          <a:lstStyle/>
          <a:p>
            <a:pPr marL="0" lvl="0" indent="-101600" algn="l" rtl="0">
              <a:spcBef>
                <a:spcPts val="0"/>
              </a:spcBef>
              <a:spcAft>
                <a:spcPts val="0"/>
              </a:spcAft>
              <a:buSzPts val="1600"/>
              <a:buFont typeface="Arial"/>
              <a:buChar char="•"/>
            </a:pPr>
            <a:r>
              <a:rPr lang="es-ES" b="0" i="0" dirty="0">
                <a:solidFill>
                  <a:srgbClr val="00B050"/>
                </a:solidFill>
                <a:latin typeface="Roboto"/>
                <a:ea typeface="Roboto"/>
                <a:cs typeface="Roboto"/>
                <a:sym typeface="Roboto"/>
              </a:rPr>
              <a:t>Para el segundo modelo elegimos DecisionTreeClassifier, que nos permitirá comparar los resultados. En este caso para establecer los mejores parámetros que este modelo tiene(max_depth y min_sample_split) que según sus valores obtendremos un modelo que se adapte mejor a nuestros datos, utilizaremos GridSearchCV.</a:t>
            </a:r>
            <a:endParaRPr dirty="0"/>
          </a:p>
          <a:p>
            <a:pPr marL="0" lvl="0" indent="-101600" algn="l" rtl="0">
              <a:spcBef>
                <a:spcPts val="920"/>
              </a:spcBef>
              <a:spcAft>
                <a:spcPts val="0"/>
              </a:spcAft>
              <a:buSzPts val="1600"/>
              <a:buFont typeface="Arial"/>
              <a:buChar char="•"/>
            </a:pPr>
            <a:r>
              <a:rPr lang="es-ES" b="0" i="0" dirty="0">
                <a:solidFill>
                  <a:srgbClr val="00B050"/>
                </a:solidFill>
                <a:latin typeface="Roboto"/>
                <a:ea typeface="Roboto"/>
                <a:cs typeface="Roboto"/>
                <a:sym typeface="Roboto"/>
              </a:rPr>
              <a:t>Luego de analizar los posibles parámetros, podemos utilizar un max_depth de 25 y un min_sample_split de 44. Un análisis de una mayor cantidad de parámetros podría darnos un mejor resultado, pero utilizaremos este para comparación. Otro posible método que podríamos usar en este caso es RandomizedSearchCV</a:t>
            </a:r>
            <a:r>
              <a:rPr lang="es-ES" dirty="0">
                <a:solidFill>
                  <a:srgbClr val="00B050"/>
                </a:solidFill>
                <a:latin typeface="Roboto"/>
                <a:ea typeface="Roboto"/>
                <a:cs typeface="Roboto"/>
                <a:sym typeface="Roboto"/>
              </a:rPr>
              <a:t>.</a:t>
            </a:r>
            <a:endParaRPr b="0" i="0" dirty="0">
              <a:solidFill>
                <a:srgbClr val="00B050"/>
              </a:solidFill>
              <a:latin typeface="Comic Sans MS"/>
              <a:ea typeface="Comic Sans MS"/>
              <a:cs typeface="Comic Sans MS"/>
              <a:sym typeface="Comic Sans MS"/>
            </a:endParaRPr>
          </a:p>
        </p:txBody>
      </p:sp>
      <p:pic>
        <p:nvPicPr>
          <p:cNvPr id="289" name="Google Shape;289;p21" descr="Gráfico, Gráfico de líneas&#10;&#10;Descripción generada automáticamente"/>
          <p:cNvPicPr preferRelativeResize="0"/>
          <p:nvPr/>
        </p:nvPicPr>
        <p:blipFill rotWithShape="1">
          <a:blip r:embed="rId3">
            <a:alphaModFix/>
          </a:blip>
          <a:srcRect/>
          <a:stretch/>
        </p:blipFill>
        <p:spPr>
          <a:xfrm>
            <a:off x="6096000" y="1026753"/>
            <a:ext cx="5187696" cy="2593848"/>
          </a:xfrm>
          <a:prstGeom prst="rect">
            <a:avLst/>
          </a:prstGeom>
          <a:noFill/>
          <a:ln>
            <a:noFill/>
          </a:ln>
        </p:spPr>
      </p:pic>
      <p:pic>
        <p:nvPicPr>
          <p:cNvPr id="290" name="Google Shape;290;p21" descr="Gráfico, Gráfico de rectángulos&#10;&#10;Descripción generada automáticamente"/>
          <p:cNvPicPr preferRelativeResize="0"/>
          <p:nvPr/>
        </p:nvPicPr>
        <p:blipFill rotWithShape="1">
          <a:blip r:embed="rId4">
            <a:alphaModFix/>
          </a:blip>
          <a:srcRect/>
          <a:stretch/>
        </p:blipFill>
        <p:spPr>
          <a:xfrm>
            <a:off x="4920134" y="3896276"/>
            <a:ext cx="3120205" cy="2593848"/>
          </a:xfrm>
          <a:prstGeom prst="rect">
            <a:avLst/>
          </a:prstGeom>
          <a:noFill/>
          <a:ln>
            <a:noFill/>
          </a:ln>
        </p:spPr>
      </p:pic>
      <p:pic>
        <p:nvPicPr>
          <p:cNvPr id="291" name="Google Shape;291;p21" descr="Calendario&#10;&#10;Descripción generada automáticamente"/>
          <p:cNvPicPr preferRelativeResize="0"/>
          <p:nvPr/>
        </p:nvPicPr>
        <p:blipFill rotWithShape="1">
          <a:blip r:embed="rId5">
            <a:alphaModFix/>
          </a:blip>
          <a:srcRect/>
          <a:stretch/>
        </p:blipFill>
        <p:spPr>
          <a:xfrm>
            <a:off x="8306177" y="4273620"/>
            <a:ext cx="3659616" cy="1557627"/>
          </a:xfrm>
          <a:prstGeom prst="rect">
            <a:avLst/>
          </a:prstGeom>
          <a:noFill/>
          <a:ln>
            <a:noFill/>
          </a:ln>
        </p:spPr>
      </p:pic>
    </p:spTree>
  </p:cSld>
  <p:clrMapOvr>
    <a:masterClrMapping/>
  </p:clrMapOvr>
</p:sld>
</file>

<file path=ppt/theme/theme1.xml><?xml version="1.0" encoding="utf-8"?>
<a:theme xmlns:a="http://schemas.openxmlformats.org/drawingml/2006/main" name="Malla">
  <a:themeElements>
    <a:clrScheme name="Malla">
      <a:dk1>
        <a:srgbClr val="000000"/>
      </a:dk1>
      <a:lt1>
        <a:srgbClr val="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TotalTime>
  <Words>2339</Words>
  <Application>Microsoft Office PowerPoint</Application>
  <PresentationFormat>Panorámica</PresentationFormat>
  <Paragraphs>89</Paragraphs>
  <Slides>19</Slides>
  <Notes>18</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19</vt:i4>
      </vt:variant>
    </vt:vector>
  </HeadingPairs>
  <TitlesOfParts>
    <vt:vector size="25" baseType="lpstr">
      <vt:lpstr>Arial</vt:lpstr>
      <vt:lpstr>Algerian</vt:lpstr>
      <vt:lpstr>Roboto</vt:lpstr>
      <vt:lpstr>Comic Sans MS</vt:lpstr>
      <vt:lpstr>Century Gothic</vt:lpstr>
      <vt:lpstr>Malla</vt:lpstr>
      <vt:lpstr>CREDIT SCORE CLASSIFIER</vt:lpstr>
      <vt:lpstr>ÍNDICE</vt:lpstr>
      <vt:lpstr>ANÁLISIS DEL NEGOCIO Y OBJETIVO</vt:lpstr>
      <vt:lpstr>HEAT MAP</vt:lpstr>
      <vt:lpstr>Codificado y Escalado</vt:lpstr>
      <vt:lpstr>Presentación de PowerPoint</vt:lpstr>
      <vt:lpstr>selección de Modelos</vt:lpstr>
      <vt:lpstr>NEARESTNEIGHBORSCLASSIFIER</vt:lpstr>
      <vt:lpstr>DECISIONTREECLASSIFIER</vt:lpstr>
      <vt:lpstr>RandomForestClassifier</vt:lpstr>
      <vt:lpstr>LinearSupportVectorClassification</vt:lpstr>
      <vt:lpstr>HistGradientBoostingClassifier</vt:lpstr>
      <vt:lpstr>XGBClassifier</vt:lpstr>
      <vt:lpstr>MODELADO</vt:lpstr>
      <vt:lpstr>Presentación de PowerPoint</vt:lpstr>
      <vt:lpstr>RandomForestClassifier Final</vt:lpstr>
      <vt:lpstr>XGBClassifier Final</vt:lpstr>
      <vt:lpstr>Análisis de los resultados</vt:lpstr>
      <vt:lpstr>INSIGHTS Y RECOMENDACIONES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CREDIT SCORE CLASSIFIER</dc:title>
  <dc:creator>Esteban Stazi</dc:creator>
  <cp:lastModifiedBy>Leonardo Esteban Stazi</cp:lastModifiedBy>
  <cp:revision>2</cp:revision>
  <dcterms:created xsi:type="dcterms:W3CDTF">2023-11-14T02:18:24Z</dcterms:created>
  <dcterms:modified xsi:type="dcterms:W3CDTF">2024-01-29T20:58:42Z</dcterms:modified>
</cp:coreProperties>
</file>